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5"/>
      <p:bold r:id="rId26"/>
      <p:italic r:id="rId27"/>
      <p:boldItalic r:id="rId28"/>
    </p:embeddedFont>
    <p:embeddedFont>
      <p:font typeface="Roboto Black" panose="02000000000000000000" pitchFamily="2" charset="0"/>
      <p:bold r:id="rId29"/>
      <p:boldItalic r:id="rId30"/>
    </p:embeddedFont>
    <p:embeddedFont>
      <p:font typeface="Roboto Light" panose="02000000000000000000" pitchFamily="2" charset="0"/>
      <p:regular r:id="rId31"/>
      <p:bold r:id="rId32"/>
      <p:italic r:id="rId33"/>
      <p:boldItalic r:id="rId34"/>
    </p:embeddedFont>
    <p:embeddedFont>
      <p:font typeface="Roboto Medium" panose="02000000000000000000" pitchFamily="2" charset="0"/>
      <p:regular r:id="rId35"/>
      <p:bold r:id="rId36"/>
      <p:italic r:id="rId37"/>
      <p:boldItalic r:id="rId38"/>
    </p:embeddedFont>
    <p:embeddedFont>
      <p:font typeface="Roboto Thin" panose="02000000000000000000" pitchFamily="2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9AA0A6"/>
          </p15:clr>
        </p15:guide>
        <p15:guide id="2" orient="horz" pos="2232">
          <p15:clr>
            <a:srgbClr val="9AA0A6"/>
          </p15:clr>
        </p15:guide>
        <p15:guide id="3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239B422-9586-4323-8AD0-C5C40D201C64}">
  <a:tblStyle styleId="{D239B422-9586-4323-8AD0-C5C40D201C6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1038" y="126"/>
      </p:cViewPr>
      <p:guideLst>
        <p:guide orient="horz"/>
        <p:guide orient="horz" pos="2232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g8798eb4c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6" name="Google Shape;1016;g8798eb4c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g8623a2bef4_1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9" name="Google Shape;1129;g8623a2bef4_1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g8798eb4c44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0" name="Google Shape;1150;g8798eb4c44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g8623a2bef4_1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7" name="Google Shape;1157;g8623a2bef4_1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g8623a2bef4_1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7" name="Google Shape;1167;g8623a2bef4_1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Google Shape;1176;g8623a2bef4_1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7" name="Google Shape;1177;g8623a2bef4_1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g8623a2bef4_1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7" name="Google Shape;1187;g8623a2bef4_1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8798eb4c44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" name="Google Shape;1197;g8798eb4c44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g8798eb4c44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4" name="Google Shape;1204;g8798eb4c44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8798eb4c44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8798eb4c44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g8798eb4c4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0" name="Google Shape;1220;g8798eb4c4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8623a2bef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8623a2bef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g8798eb4c44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8" name="Google Shape;1228;g8798eb4c44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8798eb4c44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8798eb4c44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g8798eb4c44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4" name="Google Shape;1244;g8798eb4c44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80f7e6291e_1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80f7e6291e_1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g8798eb4c44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" name="Google Shape;1055;g8798eb4c44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g8798eb4c4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3" name="Google Shape;1063;g8798eb4c4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8798eb4c4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Google Shape;1071;g8798eb4c4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g8798eb4c44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" name="Google Shape;1079;g8798eb4c44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8623a2bef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" name="Google Shape;1087;g8623a2bef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8623a2bef4_1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8" name="Google Shape;1108;g8623a2bef4_1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 Title Slide: Web Development">
  <p:cSld name="CUSTOM_2_3_1_1_1_1_1_2_1_2_1_1_1_1_2_2_1_2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8;p2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9" name="Google Shape;9;p2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  <p:sp>
        <p:nvSpPr>
          <p:cNvPr id="11" name="Google Shape;11;p2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1188700" bIns="91425" anchor="t" anchorCtr="0">
            <a:noAutofit/>
          </a:bodyPr>
          <a:lstStyle/>
          <a:p>
            <a:pPr marL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Web Development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3" name="Google Shape;13;p2"/>
          <p:cNvSpPr txBox="1">
            <a:spLocks noGrp="1"/>
          </p:cNvSpPr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25" rIns="11887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title" idx="2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035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title" idx="3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00400" tIns="9125" rIns="2743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110" y="1231212"/>
            <a:ext cx="2286002" cy="17030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. Instructor Demonstration">
  <p:cSld name="CUSTOM_2_3_1_1_1_1_1_2_1_2_1_2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1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1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1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" name="Google Shape;87;p11"/>
          <p:cNvSpPr txBox="1"/>
          <p:nvPr/>
        </p:nvSpPr>
        <p:spPr>
          <a:xfrm>
            <a:off x="242550" y="3895344"/>
            <a:ext cx="89079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40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Instructor Demonstration</a:t>
            </a:r>
            <a:endParaRPr sz="27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8" name="Google Shape;88;p11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89" name="Google Shape;89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9963" y="-228600"/>
            <a:ext cx="8535272" cy="4064423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title"/>
          </p:nvPr>
        </p:nvSpPr>
        <p:spPr>
          <a:xfrm>
            <a:off x="-101100" y="4387000"/>
            <a:ext cx="9251400" cy="4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25" rIns="91440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. Activity">
  <p:cSld name="CUSTOM_2_3_1_1_1_1_1_2_1_2_1_1_1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2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4" name="Google Shape;94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25" rIns="10058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7" name="Google Shape;97;p12"/>
          <p:cNvPicPr preferRelativeResize="0"/>
          <p:nvPr/>
        </p:nvPicPr>
        <p:blipFill rotWithShape="1">
          <a:blip r:embed="rId4">
            <a:alphaModFix/>
          </a:blip>
          <a:srcRect t="29" b="39"/>
          <a:stretch/>
        </p:blipFill>
        <p:spPr>
          <a:xfrm>
            <a:off x="899000" y="1133363"/>
            <a:ext cx="1737360" cy="191109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2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12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Suggested Time:</a:t>
            </a:r>
            <a:endParaRPr sz="13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" name="Google Shape;100;p12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2"/>
          <p:cNvSpPr txBox="1">
            <a:spLocks noGrp="1"/>
          </p:cNvSpPr>
          <p:nvPr>
            <p:ph type="title" idx="2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6030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. Activity with Instructions ">
  <p:cSld name="CUSTOM_2_5_1_3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3"/>
          <p:cNvPicPr preferRelativeResize="0"/>
          <p:nvPr/>
        </p:nvPicPr>
        <p:blipFill rotWithShape="1">
          <a:blip r:embed="rId2">
            <a:alphaModFix/>
          </a:blip>
          <a:srcRect t="29" b="39"/>
          <a:stretch/>
        </p:blipFill>
        <p:spPr>
          <a:xfrm>
            <a:off x="8275625" y="4154800"/>
            <a:ext cx="594361" cy="65379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3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5" name="Google Shape;105;p1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" name="Google Shape;106;p13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body" idx="2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91440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cxnSp>
        <p:nvCxnSpPr>
          <p:cNvPr id="109" name="Google Shape;109;p1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0" name="Google Shape;110;p13"/>
          <p:cNvSpPr txBox="1">
            <a:spLocks noGrp="1"/>
          </p:cNvSpPr>
          <p:nvPr>
            <p:ph type="title" idx="3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75" tIns="9125" rIns="10058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4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. Challenge">
  <p:cSld name="CUSTOM_2_3_1_1_1_1_1_2_1_2_1_1_4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4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4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5" name="Google Shape;11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4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14"/>
          <p:cNvSpPr txBox="1">
            <a:spLocks noGrp="1"/>
          </p:cNvSpPr>
          <p:nvPr>
            <p:ph type="title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6030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4"/>
          <p:cNvSpPr txBox="1">
            <a:spLocks noGrp="1"/>
          </p:cNvSpPr>
          <p:nvPr>
            <p:ph type="title" idx="2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25" rIns="10058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4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Suggested Time:</a:t>
            </a:r>
            <a:endParaRPr sz="13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14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21" name="Google Shape;121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3900" y="-595025"/>
            <a:ext cx="295035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. Challenge with Instructions">
  <p:cSld name="CUSTOM_2_5_1_4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5"/>
          <p:cNvSpPr txBox="1">
            <a:spLocks noGrp="1"/>
          </p:cNvSpPr>
          <p:nvPr>
            <p:ph type="title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75" tIns="9125" rIns="10058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5" name="Google Shape;125;p1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6" name="Google Shape;126;p15"/>
          <p:cNvSpPr txBox="1">
            <a:spLocks noGrp="1"/>
          </p:cNvSpPr>
          <p:nvPr>
            <p:ph type="body" idx="1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91440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title" idx="2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ubTitle" idx="3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29" name="Google Shape;129;p1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" name="Google Shape;130;p15"/>
          <p:cNvSpPr txBox="1">
            <a:spLocks noGrp="1"/>
          </p:cNvSpPr>
          <p:nvPr>
            <p:ph type="subTitle" idx="4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31" name="Google Shape;131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213200" y="3862850"/>
            <a:ext cx="656773" cy="1144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. Homework">
  <p:cSld name="CUSTOM_2_3_1_1_1_1_1_2_1_2_1_1_3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6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6"/>
          <p:cNvSpPr/>
          <p:nvPr/>
        </p:nvSpPr>
        <p:spPr>
          <a:xfrm>
            <a:off x="-7350" y="0"/>
            <a:ext cx="9157800" cy="2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5" name="Google Shape;135;p16"/>
          <p:cNvPicPr preferRelativeResize="0"/>
          <p:nvPr/>
        </p:nvPicPr>
        <p:blipFill rotWithShape="1">
          <a:blip r:embed="rId3">
            <a:alphaModFix/>
          </a:blip>
          <a:srcRect l="209" r="209"/>
          <a:stretch/>
        </p:blipFill>
        <p:spPr>
          <a:xfrm>
            <a:off x="858369" y="1097625"/>
            <a:ext cx="1737361" cy="1980591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6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7" name="Google Shape;13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2160" y="3975150"/>
            <a:ext cx="548640" cy="72589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6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title"/>
          </p:nvPr>
        </p:nvSpPr>
        <p:spPr>
          <a:xfrm>
            <a:off x="-101100" y="4234600"/>
            <a:ext cx="89703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25" rIns="10058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6"/>
          <p:cNvSpPr txBox="1"/>
          <p:nvPr/>
        </p:nvSpPr>
        <p:spPr>
          <a:xfrm>
            <a:off x="274325" y="3943225"/>
            <a:ext cx="7658400" cy="3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Due Date:</a:t>
            </a:r>
            <a:endParaRPr sz="13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16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6"/>
          <p:cNvSpPr txBox="1">
            <a:spLocks noGrp="1"/>
          </p:cNvSpPr>
          <p:nvPr>
            <p:ph type="title" idx="2"/>
          </p:nvPr>
        </p:nvSpPr>
        <p:spPr>
          <a:xfrm>
            <a:off x="273900" y="1042875"/>
            <a:ext cx="8595300" cy="27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6030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800">
          <p15:clr>
            <a:srgbClr val="F9AD4C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. Homework with Instructions">
  <p:cSld name="CUSTOM_2_5_2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7"/>
          <p:cNvSpPr txBox="1">
            <a:spLocks noGrp="1"/>
          </p:cNvSpPr>
          <p:nvPr>
            <p:ph type="body" idx="1"/>
          </p:nvPr>
        </p:nvSpPr>
        <p:spPr>
          <a:xfrm>
            <a:off x="175" y="1284250"/>
            <a:ext cx="9144000" cy="31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91440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45" name="Google Shape;145;p17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46" name="Google Shape;146;p1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47" name="Google Shape;147;p17"/>
          <p:cNvPicPr preferRelativeResize="0"/>
          <p:nvPr/>
        </p:nvPicPr>
        <p:blipFill rotWithShape="1">
          <a:blip r:embed="rId2">
            <a:alphaModFix/>
          </a:blip>
          <a:srcRect l="504" r="504"/>
          <a:stretch/>
        </p:blipFill>
        <p:spPr>
          <a:xfrm>
            <a:off x="8257069" y="4200875"/>
            <a:ext cx="548641" cy="624077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7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7"/>
          <p:cNvSpPr txBox="1">
            <a:spLocks noGrp="1"/>
          </p:cNvSpPr>
          <p:nvPr>
            <p:ph type="subTitle" idx="2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50" name="Google Shape;150;p1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" name="Google Shape;151;p17"/>
          <p:cNvSpPr txBox="1">
            <a:spLocks noGrp="1"/>
          </p:cNvSpPr>
          <p:nvPr>
            <p:ph type="title" idx="3"/>
          </p:nvPr>
        </p:nvSpPr>
        <p:spPr>
          <a:xfrm>
            <a:off x="-12300" y="4641650"/>
            <a:ext cx="9168600" cy="2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75" tIns="9125" rIns="10058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7"/>
          <p:cNvSpPr txBox="1">
            <a:spLocks noGrp="1"/>
          </p:cNvSpPr>
          <p:nvPr>
            <p:ph type="subTitle" idx="4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005">
          <p15:clr>
            <a:srgbClr val="F9AD4C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. Numbered 1–4 (Green)">
  <p:cSld name="CUSTOM_2_7_1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8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8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8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57" name="Google Shape;157;p1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8" name="Google Shape;158;p18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59" name="Google Shape;159;p1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0" name="Google Shape;160;p18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61" name="Google Shape;161;p18"/>
          <p:cNvGrpSpPr/>
          <p:nvPr/>
        </p:nvGrpSpPr>
        <p:grpSpPr>
          <a:xfrm>
            <a:off x="457200" y="1378813"/>
            <a:ext cx="776889" cy="621300"/>
            <a:chOff x="457200" y="1378813"/>
            <a:chExt cx="776889" cy="621300"/>
          </a:xfrm>
        </p:grpSpPr>
        <p:sp>
          <p:nvSpPr>
            <p:cNvPr id="162" name="Google Shape;162;p1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63" name="Google Shape;163;p1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18"/>
          <p:cNvGrpSpPr/>
          <p:nvPr/>
        </p:nvGrpSpPr>
        <p:grpSpPr>
          <a:xfrm>
            <a:off x="457200" y="2228725"/>
            <a:ext cx="776889" cy="621300"/>
            <a:chOff x="457200" y="1378813"/>
            <a:chExt cx="776889" cy="621300"/>
          </a:xfrm>
        </p:grpSpPr>
        <p:sp>
          <p:nvSpPr>
            <p:cNvPr id="165" name="Google Shape;165;p1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66" name="Google Shape;166;p1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" name="Google Shape;167;p18"/>
          <p:cNvGrpSpPr/>
          <p:nvPr/>
        </p:nvGrpSpPr>
        <p:grpSpPr>
          <a:xfrm>
            <a:off x="457200" y="3073850"/>
            <a:ext cx="776889" cy="621300"/>
            <a:chOff x="457200" y="1378813"/>
            <a:chExt cx="776889" cy="621300"/>
          </a:xfrm>
        </p:grpSpPr>
        <p:sp>
          <p:nvSpPr>
            <p:cNvPr id="168" name="Google Shape;168;p1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69" name="Google Shape;169;p1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" name="Google Shape;170;p18"/>
          <p:cNvGrpSpPr/>
          <p:nvPr/>
        </p:nvGrpSpPr>
        <p:grpSpPr>
          <a:xfrm>
            <a:off x="457200" y="3923750"/>
            <a:ext cx="776889" cy="621300"/>
            <a:chOff x="457200" y="1378813"/>
            <a:chExt cx="776889" cy="621300"/>
          </a:xfrm>
        </p:grpSpPr>
        <p:sp>
          <p:nvSpPr>
            <p:cNvPr id="171" name="Google Shape;171;p1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72" name="Google Shape;172;p1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" name="Google Shape;173;p18"/>
          <p:cNvSpPr txBox="1">
            <a:spLocks noGrp="1"/>
          </p:cNvSpPr>
          <p:nvPr>
            <p:ph type="subTitle" idx="3"/>
          </p:nvPr>
        </p:nvSpPr>
        <p:spPr>
          <a:xfrm>
            <a:off x="-12300" y="13980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8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8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8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4"/>
          </p:nvPr>
        </p:nvSpPr>
        <p:spPr>
          <a:xfrm>
            <a:off x="-12300" y="2233538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8"/>
          <p:cNvSpPr txBox="1">
            <a:spLocks noGrp="1"/>
          </p:cNvSpPr>
          <p:nvPr>
            <p:ph type="subTitle" idx="5"/>
          </p:nvPr>
        </p:nvSpPr>
        <p:spPr>
          <a:xfrm>
            <a:off x="0" y="30762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8"/>
          <p:cNvSpPr txBox="1">
            <a:spLocks noGrp="1"/>
          </p:cNvSpPr>
          <p:nvPr>
            <p:ph type="subTitle" idx="6"/>
          </p:nvPr>
        </p:nvSpPr>
        <p:spPr>
          <a:xfrm>
            <a:off x="-12300" y="39189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. Numbered 1–5 (Green)">
  <p:cSld name="CUSTOM_2_7_1_4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9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19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84" name="Google Shape;184;p1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5" name="Google Shape;185;p19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86" name="Google Shape;186;p1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7" name="Google Shape;187;p19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88" name="Google Shape;188;p19"/>
          <p:cNvGrpSpPr/>
          <p:nvPr/>
        </p:nvGrpSpPr>
        <p:grpSpPr>
          <a:xfrm>
            <a:off x="457200" y="1300225"/>
            <a:ext cx="776889" cy="621300"/>
            <a:chOff x="457200" y="1378813"/>
            <a:chExt cx="776889" cy="621300"/>
          </a:xfrm>
        </p:grpSpPr>
        <p:sp>
          <p:nvSpPr>
            <p:cNvPr id="189" name="Google Shape;189;p1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0" name="Google Shape;190;p1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19"/>
          <p:cNvGrpSpPr/>
          <p:nvPr/>
        </p:nvGrpSpPr>
        <p:grpSpPr>
          <a:xfrm>
            <a:off x="457200" y="2000125"/>
            <a:ext cx="776889" cy="621300"/>
            <a:chOff x="457200" y="1378813"/>
            <a:chExt cx="776889" cy="621300"/>
          </a:xfrm>
        </p:grpSpPr>
        <p:sp>
          <p:nvSpPr>
            <p:cNvPr id="192" name="Google Shape;192;p1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3" name="Google Shape;193;p1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9"/>
          <p:cNvGrpSpPr/>
          <p:nvPr/>
        </p:nvGrpSpPr>
        <p:grpSpPr>
          <a:xfrm>
            <a:off x="457200" y="2692850"/>
            <a:ext cx="776889" cy="621300"/>
            <a:chOff x="457200" y="1378813"/>
            <a:chExt cx="776889" cy="621300"/>
          </a:xfrm>
        </p:grpSpPr>
        <p:sp>
          <p:nvSpPr>
            <p:cNvPr id="195" name="Google Shape;195;p1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6" name="Google Shape;196;p1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197;p19"/>
          <p:cNvGrpSpPr/>
          <p:nvPr/>
        </p:nvGrpSpPr>
        <p:grpSpPr>
          <a:xfrm>
            <a:off x="457200" y="3390350"/>
            <a:ext cx="776889" cy="621300"/>
            <a:chOff x="457200" y="1378813"/>
            <a:chExt cx="776889" cy="621300"/>
          </a:xfrm>
        </p:grpSpPr>
        <p:sp>
          <p:nvSpPr>
            <p:cNvPr id="198" name="Google Shape;198;p1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" name="Google Shape;200;p19"/>
          <p:cNvSpPr txBox="1">
            <a:spLocks noGrp="1"/>
          </p:cNvSpPr>
          <p:nvPr>
            <p:ph type="subTitle" idx="3"/>
          </p:nvPr>
        </p:nvSpPr>
        <p:spPr>
          <a:xfrm>
            <a:off x="-7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9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9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9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9"/>
          <p:cNvSpPr txBox="1">
            <a:spLocks noGrp="1"/>
          </p:cNvSpPr>
          <p:nvPr>
            <p:ph type="subTitle" idx="4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19"/>
          <p:cNvSpPr txBox="1">
            <a:spLocks noGrp="1"/>
          </p:cNvSpPr>
          <p:nvPr>
            <p:ph type="subTitle" idx="5"/>
          </p:nvPr>
        </p:nvSpPr>
        <p:spPr>
          <a:xfrm>
            <a:off x="0" y="26952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19"/>
          <p:cNvSpPr txBox="1">
            <a:spLocks noGrp="1"/>
          </p:cNvSpPr>
          <p:nvPr>
            <p:ph type="subTitle" idx="6"/>
          </p:nvPr>
        </p:nvSpPr>
        <p:spPr>
          <a:xfrm>
            <a:off x="-12300" y="3385563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07" name="Google Shape;207;p19"/>
          <p:cNvGrpSpPr/>
          <p:nvPr/>
        </p:nvGrpSpPr>
        <p:grpSpPr>
          <a:xfrm>
            <a:off x="469500" y="4083075"/>
            <a:ext cx="776889" cy="621300"/>
            <a:chOff x="457200" y="1378813"/>
            <a:chExt cx="776889" cy="621300"/>
          </a:xfrm>
        </p:grpSpPr>
        <p:sp>
          <p:nvSpPr>
            <p:cNvPr id="208" name="Google Shape;208;p1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09" name="Google Shape;209;p1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Google Shape;210;p19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9"/>
          <p:cNvSpPr txBox="1">
            <a:spLocks noGrp="1"/>
          </p:cNvSpPr>
          <p:nvPr>
            <p:ph type="subTitle" idx="7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. Numbered 1–6 (Gray)">
  <p:cSld name="CUSTOM_2_7_1_3_1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0"/>
          <p:cNvSpPr/>
          <p:nvPr/>
        </p:nvSpPr>
        <p:spPr>
          <a:xfrm>
            <a:off x="1352550" y="1237825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0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0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216" name="Google Shape;216;p2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Google Shape;217;p20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18" name="Google Shape;218;p2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9" name="Google Shape;219;p20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20" name="Google Shape;220;p20"/>
          <p:cNvGrpSpPr/>
          <p:nvPr/>
        </p:nvGrpSpPr>
        <p:grpSpPr>
          <a:xfrm>
            <a:off x="457200" y="1237825"/>
            <a:ext cx="776900" cy="486300"/>
            <a:chOff x="457200" y="1466425"/>
            <a:chExt cx="776900" cy="486300"/>
          </a:xfrm>
        </p:grpSpPr>
        <p:sp>
          <p:nvSpPr>
            <p:cNvPr id="221" name="Google Shape;221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2" name="Google Shape;222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3" name="Google Shape;223;p20"/>
          <p:cNvSpPr txBox="1">
            <a:spLocks noGrp="1"/>
          </p:cNvSpPr>
          <p:nvPr>
            <p:ph type="subTitle" idx="3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0"/>
          <p:cNvSpPr/>
          <p:nvPr/>
        </p:nvSpPr>
        <p:spPr>
          <a:xfrm>
            <a:off x="1352550" y="1828900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5" name="Google Shape;225;p20"/>
          <p:cNvGrpSpPr/>
          <p:nvPr/>
        </p:nvGrpSpPr>
        <p:grpSpPr>
          <a:xfrm>
            <a:off x="457200" y="1828900"/>
            <a:ext cx="776900" cy="486300"/>
            <a:chOff x="457200" y="1466425"/>
            <a:chExt cx="776900" cy="486300"/>
          </a:xfrm>
        </p:grpSpPr>
        <p:sp>
          <p:nvSpPr>
            <p:cNvPr id="226" name="Google Shape;226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7" name="Google Shape;227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Google Shape;228;p20"/>
          <p:cNvSpPr/>
          <p:nvPr/>
        </p:nvSpPr>
        <p:spPr>
          <a:xfrm>
            <a:off x="1352550" y="2419975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9" name="Google Shape;229;p20"/>
          <p:cNvGrpSpPr/>
          <p:nvPr/>
        </p:nvGrpSpPr>
        <p:grpSpPr>
          <a:xfrm>
            <a:off x="457200" y="2419975"/>
            <a:ext cx="776900" cy="486300"/>
            <a:chOff x="457200" y="1466425"/>
            <a:chExt cx="776900" cy="486300"/>
          </a:xfrm>
        </p:grpSpPr>
        <p:sp>
          <p:nvSpPr>
            <p:cNvPr id="230" name="Google Shape;230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1" name="Google Shape;231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232;p20"/>
          <p:cNvSpPr/>
          <p:nvPr/>
        </p:nvSpPr>
        <p:spPr>
          <a:xfrm>
            <a:off x="1352550" y="3011050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20"/>
          <p:cNvGrpSpPr/>
          <p:nvPr/>
        </p:nvGrpSpPr>
        <p:grpSpPr>
          <a:xfrm>
            <a:off x="457200" y="3011050"/>
            <a:ext cx="776900" cy="486300"/>
            <a:chOff x="457200" y="1466425"/>
            <a:chExt cx="776900" cy="486300"/>
          </a:xfrm>
        </p:grpSpPr>
        <p:sp>
          <p:nvSpPr>
            <p:cNvPr id="234" name="Google Shape;234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5" name="Google Shape;235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" name="Google Shape;236;p20"/>
          <p:cNvSpPr/>
          <p:nvPr/>
        </p:nvSpPr>
        <p:spPr>
          <a:xfrm>
            <a:off x="1352550" y="3602138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7" name="Google Shape;237;p20"/>
          <p:cNvGrpSpPr/>
          <p:nvPr/>
        </p:nvGrpSpPr>
        <p:grpSpPr>
          <a:xfrm>
            <a:off x="457200" y="3602137"/>
            <a:ext cx="776900" cy="486300"/>
            <a:chOff x="457200" y="1466425"/>
            <a:chExt cx="776900" cy="486300"/>
          </a:xfrm>
        </p:grpSpPr>
        <p:sp>
          <p:nvSpPr>
            <p:cNvPr id="238" name="Google Shape;238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9" name="Google Shape;239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" name="Google Shape;240;p20"/>
          <p:cNvSpPr/>
          <p:nvPr/>
        </p:nvSpPr>
        <p:spPr>
          <a:xfrm>
            <a:off x="1352550" y="4193263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1" name="Google Shape;241;p20"/>
          <p:cNvGrpSpPr/>
          <p:nvPr/>
        </p:nvGrpSpPr>
        <p:grpSpPr>
          <a:xfrm>
            <a:off x="457200" y="4193262"/>
            <a:ext cx="776900" cy="486300"/>
            <a:chOff x="457200" y="1466425"/>
            <a:chExt cx="776900" cy="486300"/>
          </a:xfrm>
        </p:grpSpPr>
        <p:sp>
          <p:nvSpPr>
            <p:cNvPr id="242" name="Google Shape;242;p20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43" name="Google Shape;243;p20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244;p20"/>
          <p:cNvSpPr txBox="1">
            <a:spLocks noGrp="1"/>
          </p:cNvSpPr>
          <p:nvPr>
            <p:ph type="subTitle" idx="4"/>
          </p:nvPr>
        </p:nvSpPr>
        <p:spPr>
          <a:xfrm>
            <a:off x="-12075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0"/>
          <p:cNvSpPr txBox="1">
            <a:spLocks noGrp="1"/>
          </p:cNvSpPr>
          <p:nvPr>
            <p:ph type="subTitle" idx="5"/>
          </p:nvPr>
        </p:nvSpPr>
        <p:spPr>
          <a:xfrm>
            <a:off x="-12075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20"/>
          <p:cNvSpPr txBox="1">
            <a:spLocks noGrp="1"/>
          </p:cNvSpPr>
          <p:nvPr>
            <p:ph type="subTitle" idx="6"/>
          </p:nvPr>
        </p:nvSpPr>
        <p:spPr>
          <a:xfrm>
            <a:off x="-121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0"/>
          <p:cNvSpPr txBox="1">
            <a:spLocks noGrp="1"/>
          </p:cNvSpPr>
          <p:nvPr>
            <p:ph type="subTitle" idx="7"/>
          </p:nvPr>
        </p:nvSpPr>
        <p:spPr>
          <a:xfrm>
            <a:off x="12475" y="3622088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0"/>
          <p:cNvSpPr txBox="1">
            <a:spLocks noGrp="1"/>
          </p:cNvSpPr>
          <p:nvPr>
            <p:ph type="subTitle" idx="8"/>
          </p:nvPr>
        </p:nvSpPr>
        <p:spPr>
          <a:xfrm>
            <a:off x="12475" y="4236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. Title Slide: UX/UI Design">
  <p:cSld name="CUSTOM_2_3_1_1_1_1_1_2_1_2_1_1_1_1_2_2_1_1_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9" name="Google Shape;19;p3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1188700" bIns="91425" anchor="t" anchorCtr="0">
            <a:noAutofit/>
          </a:bodyPr>
          <a:lstStyle/>
          <a:p>
            <a:pPr marL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UX/UI Design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1" name="Google Shape;21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25" rIns="11887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035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3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00400" tIns="9125" rIns="2743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pic>
        <p:nvPicPr>
          <p:cNvPr id="25" name="Google Shape;25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735" y="1058550"/>
            <a:ext cx="2560322" cy="1920238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. Numbered 1–6 (Blue)">
  <p:cSld name="CUSTOM_2_7_1_3_1_1_2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1"/>
          <p:cNvSpPr/>
          <p:nvPr/>
        </p:nvSpPr>
        <p:spPr>
          <a:xfrm>
            <a:off x="1352550" y="1237825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1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21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253" name="Google Shape;253;p2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4" name="Google Shape;254;p21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55" name="Google Shape;255;p2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6" name="Google Shape;256;p21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57" name="Google Shape;257;p21"/>
          <p:cNvGrpSpPr/>
          <p:nvPr/>
        </p:nvGrpSpPr>
        <p:grpSpPr>
          <a:xfrm>
            <a:off x="457200" y="1237825"/>
            <a:ext cx="776900" cy="486300"/>
            <a:chOff x="457200" y="1466425"/>
            <a:chExt cx="776900" cy="486300"/>
          </a:xfrm>
        </p:grpSpPr>
        <p:sp>
          <p:nvSpPr>
            <p:cNvPr id="258" name="Google Shape;258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59" name="Google Shape;259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" name="Google Shape;260;p21"/>
          <p:cNvSpPr txBox="1">
            <a:spLocks noGrp="1"/>
          </p:cNvSpPr>
          <p:nvPr>
            <p:ph type="subTitle" idx="3"/>
          </p:nvPr>
        </p:nvSpPr>
        <p:spPr>
          <a:xfrm>
            <a:off x="-12225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21"/>
          <p:cNvSpPr/>
          <p:nvPr/>
        </p:nvSpPr>
        <p:spPr>
          <a:xfrm>
            <a:off x="1352550" y="1828900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2" name="Google Shape;262;p21"/>
          <p:cNvGrpSpPr/>
          <p:nvPr/>
        </p:nvGrpSpPr>
        <p:grpSpPr>
          <a:xfrm>
            <a:off x="457200" y="1828900"/>
            <a:ext cx="776900" cy="486300"/>
            <a:chOff x="457200" y="1466425"/>
            <a:chExt cx="776900" cy="486300"/>
          </a:xfrm>
        </p:grpSpPr>
        <p:sp>
          <p:nvSpPr>
            <p:cNvPr id="263" name="Google Shape;263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4" name="Google Shape;264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5" name="Google Shape;265;p21"/>
          <p:cNvSpPr/>
          <p:nvPr/>
        </p:nvSpPr>
        <p:spPr>
          <a:xfrm>
            <a:off x="1352550" y="2419975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6" name="Google Shape;266;p21"/>
          <p:cNvGrpSpPr/>
          <p:nvPr/>
        </p:nvGrpSpPr>
        <p:grpSpPr>
          <a:xfrm>
            <a:off x="457200" y="2419975"/>
            <a:ext cx="776900" cy="486300"/>
            <a:chOff x="457200" y="1466425"/>
            <a:chExt cx="776900" cy="486300"/>
          </a:xfrm>
        </p:grpSpPr>
        <p:sp>
          <p:nvSpPr>
            <p:cNvPr id="267" name="Google Shape;267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8" name="Google Shape;268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269;p21"/>
          <p:cNvSpPr/>
          <p:nvPr/>
        </p:nvSpPr>
        <p:spPr>
          <a:xfrm>
            <a:off x="1352550" y="3011050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0" name="Google Shape;270;p21"/>
          <p:cNvGrpSpPr/>
          <p:nvPr/>
        </p:nvGrpSpPr>
        <p:grpSpPr>
          <a:xfrm>
            <a:off x="457200" y="3011050"/>
            <a:ext cx="776900" cy="486300"/>
            <a:chOff x="457200" y="1466425"/>
            <a:chExt cx="776900" cy="486300"/>
          </a:xfrm>
        </p:grpSpPr>
        <p:sp>
          <p:nvSpPr>
            <p:cNvPr id="271" name="Google Shape;271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72" name="Google Shape;272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" name="Google Shape;273;p21"/>
          <p:cNvSpPr/>
          <p:nvPr/>
        </p:nvSpPr>
        <p:spPr>
          <a:xfrm>
            <a:off x="1352550" y="3602138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" name="Google Shape;274;p21"/>
          <p:cNvGrpSpPr/>
          <p:nvPr/>
        </p:nvGrpSpPr>
        <p:grpSpPr>
          <a:xfrm>
            <a:off x="457200" y="3602137"/>
            <a:ext cx="776900" cy="486300"/>
            <a:chOff x="457200" y="1466425"/>
            <a:chExt cx="776900" cy="486300"/>
          </a:xfrm>
        </p:grpSpPr>
        <p:sp>
          <p:nvSpPr>
            <p:cNvPr id="275" name="Google Shape;275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76" name="Google Shape;276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" name="Google Shape;277;p21"/>
          <p:cNvSpPr/>
          <p:nvPr/>
        </p:nvSpPr>
        <p:spPr>
          <a:xfrm>
            <a:off x="1352550" y="4193263"/>
            <a:ext cx="75171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8" name="Google Shape;278;p21"/>
          <p:cNvGrpSpPr/>
          <p:nvPr/>
        </p:nvGrpSpPr>
        <p:grpSpPr>
          <a:xfrm>
            <a:off x="457200" y="4193262"/>
            <a:ext cx="776900" cy="486300"/>
            <a:chOff x="457200" y="1466425"/>
            <a:chExt cx="776900" cy="486300"/>
          </a:xfrm>
        </p:grpSpPr>
        <p:sp>
          <p:nvSpPr>
            <p:cNvPr id="279" name="Google Shape;279;p21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80" name="Google Shape;280;p21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1" name="Google Shape;281;p21"/>
          <p:cNvSpPr txBox="1">
            <a:spLocks noGrp="1"/>
          </p:cNvSpPr>
          <p:nvPr>
            <p:ph type="subTitle" idx="4"/>
          </p:nvPr>
        </p:nvSpPr>
        <p:spPr>
          <a:xfrm>
            <a:off x="-12300" y="1858813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21"/>
          <p:cNvSpPr txBox="1">
            <a:spLocks noGrp="1"/>
          </p:cNvSpPr>
          <p:nvPr>
            <p:ph type="subTitle" idx="5"/>
          </p:nvPr>
        </p:nvSpPr>
        <p:spPr>
          <a:xfrm>
            <a:off x="12250" y="24399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p21"/>
          <p:cNvSpPr txBox="1">
            <a:spLocks noGrp="1"/>
          </p:cNvSpPr>
          <p:nvPr>
            <p:ph type="subTitle" idx="6"/>
          </p:nvPr>
        </p:nvSpPr>
        <p:spPr>
          <a:xfrm>
            <a:off x="-121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21"/>
          <p:cNvSpPr txBox="1">
            <a:spLocks noGrp="1"/>
          </p:cNvSpPr>
          <p:nvPr>
            <p:ph type="subTitle" idx="7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21"/>
          <p:cNvSpPr txBox="1">
            <a:spLocks noGrp="1"/>
          </p:cNvSpPr>
          <p:nvPr>
            <p:ph type="subTitle" idx="8"/>
          </p:nvPr>
        </p:nvSpPr>
        <p:spPr>
          <a:xfrm>
            <a:off x="-12150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. Numbered 1–7 (Gray)">
  <p:cSld name="CUSTOM_2_7_1_3_1_1_1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2"/>
          <p:cNvSpPr/>
          <p:nvPr/>
        </p:nvSpPr>
        <p:spPr>
          <a:xfrm>
            <a:off x="1254500" y="1161625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22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22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290" name="Google Shape;290;p2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1" name="Google Shape;291;p22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92" name="Google Shape;292;p2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3" name="Google Shape;293;p22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94" name="Google Shape;294;p22"/>
          <p:cNvGrpSpPr/>
          <p:nvPr/>
        </p:nvGrpSpPr>
        <p:grpSpPr>
          <a:xfrm>
            <a:off x="457222" y="1149803"/>
            <a:ext cx="713194" cy="446423"/>
            <a:chOff x="457200" y="1466425"/>
            <a:chExt cx="776900" cy="486300"/>
          </a:xfrm>
        </p:grpSpPr>
        <p:sp>
          <p:nvSpPr>
            <p:cNvPr id="295" name="Google Shape;295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96" name="Google Shape;296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7" name="Google Shape;297;p22"/>
          <p:cNvSpPr txBox="1">
            <a:spLocks noGrp="1"/>
          </p:cNvSpPr>
          <p:nvPr>
            <p:ph type="subTitle" idx="3"/>
          </p:nvPr>
        </p:nvSpPr>
        <p:spPr>
          <a:xfrm>
            <a:off x="0" y="11753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22"/>
          <p:cNvSpPr/>
          <p:nvPr/>
        </p:nvSpPr>
        <p:spPr>
          <a:xfrm>
            <a:off x="1254500" y="1684250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9" name="Google Shape;299;p22"/>
          <p:cNvGrpSpPr/>
          <p:nvPr/>
        </p:nvGrpSpPr>
        <p:grpSpPr>
          <a:xfrm>
            <a:off x="457222" y="1672428"/>
            <a:ext cx="713194" cy="446423"/>
            <a:chOff x="457200" y="1466425"/>
            <a:chExt cx="776900" cy="486300"/>
          </a:xfrm>
        </p:grpSpPr>
        <p:sp>
          <p:nvSpPr>
            <p:cNvPr id="300" name="Google Shape;300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01" name="Google Shape;301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" name="Google Shape;302;p22"/>
          <p:cNvSpPr txBox="1">
            <a:spLocks noGrp="1"/>
          </p:cNvSpPr>
          <p:nvPr>
            <p:ph type="subTitle" idx="4"/>
          </p:nvPr>
        </p:nvSpPr>
        <p:spPr>
          <a:xfrm>
            <a:off x="125" y="169795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22"/>
          <p:cNvSpPr/>
          <p:nvPr/>
        </p:nvSpPr>
        <p:spPr>
          <a:xfrm>
            <a:off x="1254475" y="2207400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4" name="Google Shape;304;p22"/>
          <p:cNvGrpSpPr/>
          <p:nvPr/>
        </p:nvGrpSpPr>
        <p:grpSpPr>
          <a:xfrm>
            <a:off x="457197" y="2195578"/>
            <a:ext cx="713194" cy="446423"/>
            <a:chOff x="457200" y="1466425"/>
            <a:chExt cx="776900" cy="486300"/>
          </a:xfrm>
        </p:grpSpPr>
        <p:sp>
          <p:nvSpPr>
            <p:cNvPr id="305" name="Google Shape;305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06" name="Google Shape;306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7" name="Google Shape;307;p22"/>
          <p:cNvSpPr txBox="1">
            <a:spLocks noGrp="1"/>
          </p:cNvSpPr>
          <p:nvPr>
            <p:ph type="subTitle" idx="5"/>
          </p:nvPr>
        </p:nvSpPr>
        <p:spPr>
          <a:xfrm>
            <a:off x="0" y="222110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2"/>
          <p:cNvSpPr/>
          <p:nvPr/>
        </p:nvSpPr>
        <p:spPr>
          <a:xfrm>
            <a:off x="1254475" y="2730025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9" name="Google Shape;309;p22"/>
          <p:cNvGrpSpPr/>
          <p:nvPr/>
        </p:nvGrpSpPr>
        <p:grpSpPr>
          <a:xfrm>
            <a:off x="457197" y="2718203"/>
            <a:ext cx="713194" cy="446423"/>
            <a:chOff x="457200" y="1466425"/>
            <a:chExt cx="776900" cy="486300"/>
          </a:xfrm>
        </p:grpSpPr>
        <p:sp>
          <p:nvSpPr>
            <p:cNvPr id="310" name="Google Shape;310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11" name="Google Shape;311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" name="Google Shape;312;p22"/>
          <p:cNvSpPr txBox="1">
            <a:spLocks noGrp="1"/>
          </p:cNvSpPr>
          <p:nvPr>
            <p:ph type="subTitle" idx="6"/>
          </p:nvPr>
        </p:nvSpPr>
        <p:spPr>
          <a:xfrm>
            <a:off x="-125" y="27437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22"/>
          <p:cNvSpPr/>
          <p:nvPr/>
        </p:nvSpPr>
        <p:spPr>
          <a:xfrm>
            <a:off x="1254500" y="3252650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4" name="Google Shape;314;p22"/>
          <p:cNvGrpSpPr/>
          <p:nvPr/>
        </p:nvGrpSpPr>
        <p:grpSpPr>
          <a:xfrm>
            <a:off x="457222" y="3240828"/>
            <a:ext cx="713194" cy="446423"/>
            <a:chOff x="457200" y="1466425"/>
            <a:chExt cx="776900" cy="486300"/>
          </a:xfrm>
        </p:grpSpPr>
        <p:sp>
          <p:nvSpPr>
            <p:cNvPr id="315" name="Google Shape;315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16" name="Google Shape;316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7" name="Google Shape;317;p22"/>
          <p:cNvSpPr txBox="1">
            <a:spLocks noGrp="1"/>
          </p:cNvSpPr>
          <p:nvPr>
            <p:ph type="subTitle" idx="7"/>
          </p:nvPr>
        </p:nvSpPr>
        <p:spPr>
          <a:xfrm>
            <a:off x="25" y="3266350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22"/>
          <p:cNvSpPr/>
          <p:nvPr/>
        </p:nvSpPr>
        <p:spPr>
          <a:xfrm>
            <a:off x="1254500" y="3775275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9" name="Google Shape;319;p22"/>
          <p:cNvGrpSpPr/>
          <p:nvPr/>
        </p:nvGrpSpPr>
        <p:grpSpPr>
          <a:xfrm>
            <a:off x="457222" y="3763453"/>
            <a:ext cx="713194" cy="446423"/>
            <a:chOff x="457200" y="1466425"/>
            <a:chExt cx="776900" cy="486300"/>
          </a:xfrm>
        </p:grpSpPr>
        <p:sp>
          <p:nvSpPr>
            <p:cNvPr id="320" name="Google Shape;320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1" name="Google Shape;321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2" name="Google Shape;322;p22"/>
          <p:cNvSpPr txBox="1">
            <a:spLocks noGrp="1"/>
          </p:cNvSpPr>
          <p:nvPr>
            <p:ph type="subTitle" idx="8"/>
          </p:nvPr>
        </p:nvSpPr>
        <p:spPr>
          <a:xfrm>
            <a:off x="-50" y="378897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22"/>
          <p:cNvSpPr/>
          <p:nvPr/>
        </p:nvSpPr>
        <p:spPr>
          <a:xfrm>
            <a:off x="1254500" y="4323425"/>
            <a:ext cx="76401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4" name="Google Shape;324;p22"/>
          <p:cNvGrpSpPr/>
          <p:nvPr/>
        </p:nvGrpSpPr>
        <p:grpSpPr>
          <a:xfrm>
            <a:off x="457222" y="4311603"/>
            <a:ext cx="713194" cy="446423"/>
            <a:chOff x="457200" y="1466425"/>
            <a:chExt cx="776900" cy="486300"/>
          </a:xfrm>
        </p:grpSpPr>
        <p:sp>
          <p:nvSpPr>
            <p:cNvPr id="325" name="Google Shape;325;p22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2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6" name="Google Shape;326;p22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22"/>
          <p:cNvSpPr txBox="1">
            <a:spLocks noGrp="1"/>
          </p:cNvSpPr>
          <p:nvPr>
            <p:ph type="subTitle" idx="9"/>
          </p:nvPr>
        </p:nvSpPr>
        <p:spPr>
          <a:xfrm>
            <a:off x="25" y="4337125"/>
            <a:ext cx="8869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2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. Numbered 1–8 (Gray)">
  <p:cSld name="CUSTOM_2_7_1_3_1_1_1_1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3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23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331" name="Google Shape;331;p2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2" name="Google Shape;332;p23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33" name="Google Shape;333;p2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4" name="Google Shape;334;p23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3"/>
          <p:cNvSpPr/>
          <p:nvPr/>
        </p:nvSpPr>
        <p:spPr>
          <a:xfrm>
            <a:off x="1179113" y="3873009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6" name="Google Shape;336;p23"/>
          <p:cNvGrpSpPr/>
          <p:nvPr/>
        </p:nvGrpSpPr>
        <p:grpSpPr>
          <a:xfrm>
            <a:off x="457427" y="3873038"/>
            <a:ext cx="602564" cy="377174"/>
            <a:chOff x="457200" y="1466425"/>
            <a:chExt cx="776900" cy="486300"/>
          </a:xfrm>
        </p:grpSpPr>
        <p:sp>
          <p:nvSpPr>
            <p:cNvPr id="337" name="Google Shape;337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38" name="Google Shape;338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9" name="Google Shape;339;p23"/>
          <p:cNvSpPr txBox="1">
            <a:spLocks noGrp="1"/>
          </p:cNvSpPr>
          <p:nvPr>
            <p:ph type="subTitle" idx="3"/>
          </p:nvPr>
        </p:nvSpPr>
        <p:spPr>
          <a:xfrm>
            <a:off x="-12100" y="3873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23"/>
          <p:cNvSpPr/>
          <p:nvPr/>
        </p:nvSpPr>
        <p:spPr>
          <a:xfrm>
            <a:off x="1179000" y="4311113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1" name="Google Shape;341;p23"/>
          <p:cNvGrpSpPr/>
          <p:nvPr/>
        </p:nvGrpSpPr>
        <p:grpSpPr>
          <a:xfrm>
            <a:off x="457315" y="4311142"/>
            <a:ext cx="602564" cy="377174"/>
            <a:chOff x="457200" y="1466425"/>
            <a:chExt cx="776900" cy="486300"/>
          </a:xfrm>
        </p:grpSpPr>
        <p:sp>
          <p:nvSpPr>
            <p:cNvPr id="342" name="Google Shape;342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3" name="Google Shape;343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" name="Google Shape;344;p23"/>
          <p:cNvSpPr txBox="1">
            <a:spLocks noGrp="1"/>
          </p:cNvSpPr>
          <p:nvPr>
            <p:ph type="subTitle" idx="4"/>
          </p:nvPr>
        </p:nvSpPr>
        <p:spPr>
          <a:xfrm>
            <a:off x="-12075" y="43112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23"/>
          <p:cNvSpPr/>
          <p:nvPr/>
        </p:nvSpPr>
        <p:spPr>
          <a:xfrm>
            <a:off x="1179063" y="2996634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6" name="Google Shape;346;p23"/>
          <p:cNvGrpSpPr/>
          <p:nvPr/>
        </p:nvGrpSpPr>
        <p:grpSpPr>
          <a:xfrm>
            <a:off x="457377" y="2996663"/>
            <a:ext cx="602564" cy="377174"/>
            <a:chOff x="457200" y="1466425"/>
            <a:chExt cx="776900" cy="486300"/>
          </a:xfrm>
        </p:grpSpPr>
        <p:sp>
          <p:nvSpPr>
            <p:cNvPr id="347" name="Google Shape;347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8" name="Google Shape;348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9" name="Google Shape;349;p23"/>
          <p:cNvSpPr txBox="1">
            <a:spLocks noGrp="1"/>
          </p:cNvSpPr>
          <p:nvPr>
            <p:ph type="subTitle" idx="5"/>
          </p:nvPr>
        </p:nvSpPr>
        <p:spPr>
          <a:xfrm>
            <a:off x="-12150" y="29967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23"/>
          <p:cNvSpPr/>
          <p:nvPr/>
        </p:nvSpPr>
        <p:spPr>
          <a:xfrm>
            <a:off x="1178950" y="3434738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1" name="Google Shape;351;p23"/>
          <p:cNvGrpSpPr/>
          <p:nvPr/>
        </p:nvGrpSpPr>
        <p:grpSpPr>
          <a:xfrm>
            <a:off x="457265" y="3434767"/>
            <a:ext cx="602564" cy="377174"/>
            <a:chOff x="457200" y="1466425"/>
            <a:chExt cx="776900" cy="486300"/>
          </a:xfrm>
        </p:grpSpPr>
        <p:sp>
          <p:nvSpPr>
            <p:cNvPr id="352" name="Google Shape;352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3" name="Google Shape;353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4" name="Google Shape;354;p23"/>
          <p:cNvSpPr txBox="1">
            <a:spLocks noGrp="1"/>
          </p:cNvSpPr>
          <p:nvPr>
            <p:ph type="subTitle" idx="6"/>
          </p:nvPr>
        </p:nvSpPr>
        <p:spPr>
          <a:xfrm>
            <a:off x="-12150" y="34348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23"/>
          <p:cNvSpPr/>
          <p:nvPr/>
        </p:nvSpPr>
        <p:spPr>
          <a:xfrm>
            <a:off x="1179088" y="2135259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6" name="Google Shape;356;p23"/>
          <p:cNvGrpSpPr/>
          <p:nvPr/>
        </p:nvGrpSpPr>
        <p:grpSpPr>
          <a:xfrm>
            <a:off x="457402" y="2135288"/>
            <a:ext cx="602564" cy="377174"/>
            <a:chOff x="457200" y="1466425"/>
            <a:chExt cx="776900" cy="486300"/>
          </a:xfrm>
        </p:grpSpPr>
        <p:sp>
          <p:nvSpPr>
            <p:cNvPr id="357" name="Google Shape;357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8" name="Google Shape;358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9" name="Google Shape;359;p23"/>
          <p:cNvSpPr txBox="1">
            <a:spLocks noGrp="1"/>
          </p:cNvSpPr>
          <p:nvPr>
            <p:ph type="subTitle" idx="7"/>
          </p:nvPr>
        </p:nvSpPr>
        <p:spPr>
          <a:xfrm>
            <a:off x="-12125" y="21353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3"/>
          <p:cNvSpPr/>
          <p:nvPr/>
        </p:nvSpPr>
        <p:spPr>
          <a:xfrm>
            <a:off x="1178975" y="2573363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" name="Google Shape;361;p23"/>
          <p:cNvGrpSpPr/>
          <p:nvPr/>
        </p:nvGrpSpPr>
        <p:grpSpPr>
          <a:xfrm>
            <a:off x="457290" y="2573392"/>
            <a:ext cx="602564" cy="377174"/>
            <a:chOff x="457200" y="1466425"/>
            <a:chExt cx="776900" cy="486300"/>
          </a:xfrm>
        </p:grpSpPr>
        <p:sp>
          <p:nvSpPr>
            <p:cNvPr id="362" name="Google Shape;362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3" name="Google Shape;363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4" name="Google Shape;364;p23"/>
          <p:cNvSpPr txBox="1">
            <a:spLocks noGrp="1"/>
          </p:cNvSpPr>
          <p:nvPr>
            <p:ph type="subTitle" idx="8"/>
          </p:nvPr>
        </p:nvSpPr>
        <p:spPr>
          <a:xfrm>
            <a:off x="-12250" y="25735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65" name="Google Shape;365;p23"/>
          <p:cNvSpPr/>
          <p:nvPr/>
        </p:nvSpPr>
        <p:spPr>
          <a:xfrm>
            <a:off x="1179038" y="1258884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6" name="Google Shape;366;p23"/>
          <p:cNvGrpSpPr/>
          <p:nvPr/>
        </p:nvGrpSpPr>
        <p:grpSpPr>
          <a:xfrm>
            <a:off x="457352" y="1258913"/>
            <a:ext cx="602564" cy="377174"/>
            <a:chOff x="457200" y="1466425"/>
            <a:chExt cx="776900" cy="486300"/>
          </a:xfrm>
        </p:grpSpPr>
        <p:sp>
          <p:nvSpPr>
            <p:cNvPr id="367" name="Google Shape;367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8" name="Google Shape;368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9" name="Google Shape;369;p23"/>
          <p:cNvSpPr txBox="1">
            <a:spLocks noGrp="1"/>
          </p:cNvSpPr>
          <p:nvPr>
            <p:ph type="subTitle" idx="9"/>
          </p:nvPr>
        </p:nvSpPr>
        <p:spPr>
          <a:xfrm>
            <a:off x="-12300" y="12590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23"/>
          <p:cNvSpPr/>
          <p:nvPr/>
        </p:nvSpPr>
        <p:spPr>
          <a:xfrm>
            <a:off x="1178925" y="1696988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1" name="Google Shape;371;p23"/>
          <p:cNvGrpSpPr/>
          <p:nvPr/>
        </p:nvGrpSpPr>
        <p:grpSpPr>
          <a:xfrm>
            <a:off x="457240" y="1697017"/>
            <a:ext cx="602564" cy="377174"/>
            <a:chOff x="457200" y="1466425"/>
            <a:chExt cx="776900" cy="486300"/>
          </a:xfrm>
        </p:grpSpPr>
        <p:sp>
          <p:nvSpPr>
            <p:cNvPr id="372" name="Google Shape;372;p23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73" name="Google Shape;373;p23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4" name="Google Shape;374;p23"/>
          <p:cNvSpPr txBox="1">
            <a:spLocks noGrp="1"/>
          </p:cNvSpPr>
          <p:nvPr>
            <p:ph type="subTitle" idx="13"/>
          </p:nvPr>
        </p:nvSpPr>
        <p:spPr>
          <a:xfrm>
            <a:off x="-12300" y="1697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. Numbered 1–8 (Green)">
  <p:cSld name="CUSTOM_2_7_1_3_1_1_1_1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4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24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378" name="Google Shape;378;p2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9" name="Google Shape;379;p24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80" name="Google Shape;380;p2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1" name="Google Shape;381;p24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82" name="Google Shape;382;p24"/>
          <p:cNvSpPr/>
          <p:nvPr/>
        </p:nvSpPr>
        <p:spPr>
          <a:xfrm>
            <a:off x="1179113" y="3873009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3" name="Google Shape;383;p24"/>
          <p:cNvGrpSpPr/>
          <p:nvPr/>
        </p:nvGrpSpPr>
        <p:grpSpPr>
          <a:xfrm>
            <a:off x="457427" y="3873038"/>
            <a:ext cx="602564" cy="377174"/>
            <a:chOff x="457200" y="1466425"/>
            <a:chExt cx="776900" cy="486300"/>
          </a:xfrm>
        </p:grpSpPr>
        <p:sp>
          <p:nvSpPr>
            <p:cNvPr id="384" name="Google Shape;384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85" name="Google Shape;385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6" name="Google Shape;386;p24"/>
          <p:cNvSpPr txBox="1">
            <a:spLocks noGrp="1"/>
          </p:cNvSpPr>
          <p:nvPr>
            <p:ph type="subTitle" idx="3"/>
          </p:nvPr>
        </p:nvSpPr>
        <p:spPr>
          <a:xfrm>
            <a:off x="-12100" y="387312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24"/>
          <p:cNvSpPr/>
          <p:nvPr/>
        </p:nvSpPr>
        <p:spPr>
          <a:xfrm>
            <a:off x="1179000" y="4311113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8" name="Google Shape;388;p24"/>
          <p:cNvGrpSpPr/>
          <p:nvPr/>
        </p:nvGrpSpPr>
        <p:grpSpPr>
          <a:xfrm>
            <a:off x="457315" y="4311142"/>
            <a:ext cx="602564" cy="377174"/>
            <a:chOff x="457200" y="1466425"/>
            <a:chExt cx="776900" cy="486300"/>
          </a:xfrm>
        </p:grpSpPr>
        <p:sp>
          <p:nvSpPr>
            <p:cNvPr id="389" name="Google Shape;389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90" name="Google Shape;390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1" name="Google Shape;391;p24"/>
          <p:cNvSpPr txBox="1">
            <a:spLocks noGrp="1"/>
          </p:cNvSpPr>
          <p:nvPr>
            <p:ph type="subTitle" idx="4"/>
          </p:nvPr>
        </p:nvSpPr>
        <p:spPr>
          <a:xfrm>
            <a:off x="-12075" y="43112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24"/>
          <p:cNvSpPr/>
          <p:nvPr/>
        </p:nvSpPr>
        <p:spPr>
          <a:xfrm>
            <a:off x="1179063" y="2996634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3" name="Google Shape;393;p24"/>
          <p:cNvGrpSpPr/>
          <p:nvPr/>
        </p:nvGrpSpPr>
        <p:grpSpPr>
          <a:xfrm>
            <a:off x="457377" y="2996663"/>
            <a:ext cx="602564" cy="377174"/>
            <a:chOff x="457200" y="1466425"/>
            <a:chExt cx="776900" cy="486300"/>
          </a:xfrm>
        </p:grpSpPr>
        <p:sp>
          <p:nvSpPr>
            <p:cNvPr id="394" name="Google Shape;394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95" name="Google Shape;395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6" name="Google Shape;396;p24"/>
          <p:cNvSpPr txBox="1">
            <a:spLocks noGrp="1"/>
          </p:cNvSpPr>
          <p:nvPr>
            <p:ph type="subTitle" idx="5"/>
          </p:nvPr>
        </p:nvSpPr>
        <p:spPr>
          <a:xfrm>
            <a:off x="-12150" y="299675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24"/>
          <p:cNvSpPr/>
          <p:nvPr/>
        </p:nvSpPr>
        <p:spPr>
          <a:xfrm>
            <a:off x="1178950" y="3434738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8" name="Google Shape;398;p24"/>
          <p:cNvGrpSpPr/>
          <p:nvPr/>
        </p:nvGrpSpPr>
        <p:grpSpPr>
          <a:xfrm>
            <a:off x="457265" y="3434767"/>
            <a:ext cx="602564" cy="377174"/>
            <a:chOff x="457200" y="1466425"/>
            <a:chExt cx="776900" cy="486300"/>
          </a:xfrm>
        </p:grpSpPr>
        <p:sp>
          <p:nvSpPr>
            <p:cNvPr id="399" name="Google Shape;399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00" name="Google Shape;400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1" name="Google Shape;401;p24"/>
          <p:cNvSpPr txBox="1">
            <a:spLocks noGrp="1"/>
          </p:cNvSpPr>
          <p:nvPr>
            <p:ph type="subTitle" idx="6"/>
          </p:nvPr>
        </p:nvSpPr>
        <p:spPr>
          <a:xfrm>
            <a:off x="-12150" y="3434875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02" name="Google Shape;402;p24"/>
          <p:cNvSpPr/>
          <p:nvPr/>
        </p:nvSpPr>
        <p:spPr>
          <a:xfrm>
            <a:off x="1179088" y="2135259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3" name="Google Shape;403;p24"/>
          <p:cNvGrpSpPr/>
          <p:nvPr/>
        </p:nvGrpSpPr>
        <p:grpSpPr>
          <a:xfrm>
            <a:off x="457402" y="2135288"/>
            <a:ext cx="602564" cy="377174"/>
            <a:chOff x="457200" y="1466425"/>
            <a:chExt cx="776900" cy="486300"/>
          </a:xfrm>
        </p:grpSpPr>
        <p:sp>
          <p:nvSpPr>
            <p:cNvPr id="404" name="Google Shape;404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05" name="Google Shape;405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" name="Google Shape;406;p24"/>
          <p:cNvSpPr txBox="1">
            <a:spLocks noGrp="1"/>
          </p:cNvSpPr>
          <p:nvPr>
            <p:ph type="subTitle" idx="7"/>
          </p:nvPr>
        </p:nvSpPr>
        <p:spPr>
          <a:xfrm>
            <a:off x="175" y="2135375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24"/>
          <p:cNvSpPr/>
          <p:nvPr/>
        </p:nvSpPr>
        <p:spPr>
          <a:xfrm>
            <a:off x="1178975" y="2573363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8" name="Google Shape;408;p24"/>
          <p:cNvGrpSpPr/>
          <p:nvPr/>
        </p:nvGrpSpPr>
        <p:grpSpPr>
          <a:xfrm>
            <a:off x="457290" y="2573392"/>
            <a:ext cx="602564" cy="377174"/>
            <a:chOff x="457200" y="1466425"/>
            <a:chExt cx="776900" cy="486300"/>
          </a:xfrm>
        </p:grpSpPr>
        <p:sp>
          <p:nvSpPr>
            <p:cNvPr id="409" name="Google Shape;409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10" name="Google Shape;410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1" name="Google Shape;411;p24"/>
          <p:cNvSpPr txBox="1">
            <a:spLocks noGrp="1"/>
          </p:cNvSpPr>
          <p:nvPr>
            <p:ph type="subTitle" idx="8"/>
          </p:nvPr>
        </p:nvSpPr>
        <p:spPr>
          <a:xfrm>
            <a:off x="-12300" y="2573500"/>
            <a:ext cx="88821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12" name="Google Shape;412;p24"/>
          <p:cNvSpPr/>
          <p:nvPr/>
        </p:nvSpPr>
        <p:spPr>
          <a:xfrm>
            <a:off x="1179038" y="1258884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3" name="Google Shape;413;p24"/>
          <p:cNvGrpSpPr/>
          <p:nvPr/>
        </p:nvGrpSpPr>
        <p:grpSpPr>
          <a:xfrm>
            <a:off x="457352" y="1258913"/>
            <a:ext cx="602564" cy="377174"/>
            <a:chOff x="457200" y="1466425"/>
            <a:chExt cx="776900" cy="486300"/>
          </a:xfrm>
        </p:grpSpPr>
        <p:sp>
          <p:nvSpPr>
            <p:cNvPr id="414" name="Google Shape;414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15" name="Google Shape;415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6" name="Google Shape;416;p24"/>
          <p:cNvSpPr txBox="1">
            <a:spLocks noGrp="1"/>
          </p:cNvSpPr>
          <p:nvPr>
            <p:ph type="subTitle" idx="9"/>
          </p:nvPr>
        </p:nvSpPr>
        <p:spPr>
          <a:xfrm>
            <a:off x="0" y="1259000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24"/>
          <p:cNvSpPr/>
          <p:nvPr/>
        </p:nvSpPr>
        <p:spPr>
          <a:xfrm>
            <a:off x="1178925" y="1696988"/>
            <a:ext cx="76911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8" name="Google Shape;418;p24"/>
          <p:cNvGrpSpPr/>
          <p:nvPr/>
        </p:nvGrpSpPr>
        <p:grpSpPr>
          <a:xfrm>
            <a:off x="457240" y="1697017"/>
            <a:ext cx="602564" cy="377174"/>
            <a:chOff x="457200" y="1466425"/>
            <a:chExt cx="776900" cy="486300"/>
          </a:xfrm>
        </p:grpSpPr>
        <p:sp>
          <p:nvSpPr>
            <p:cNvPr id="419" name="Google Shape;419;p24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20" name="Google Shape;420;p24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1" name="Google Shape;421;p24"/>
          <p:cNvSpPr txBox="1">
            <a:spLocks noGrp="1"/>
          </p:cNvSpPr>
          <p:nvPr>
            <p:ph type="subTitle" idx="13"/>
          </p:nvPr>
        </p:nvSpPr>
        <p:spPr>
          <a:xfrm>
            <a:off x="0" y="1697125"/>
            <a:ext cx="88698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6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4. Numbered 1–3 (Green)">
  <p:cSld name="CUSTOM_2_7_1_5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25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25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425" name="Google Shape;425;p2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6" name="Google Shape;426;p25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27" name="Google Shape;427;p2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8" name="Google Shape;428;p25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429" name="Google Shape;429;p25"/>
          <p:cNvGrpSpPr/>
          <p:nvPr/>
        </p:nvGrpSpPr>
        <p:grpSpPr>
          <a:xfrm>
            <a:off x="457181" y="1345103"/>
            <a:ext cx="533372" cy="533480"/>
            <a:chOff x="457200" y="1378813"/>
            <a:chExt cx="695400" cy="695450"/>
          </a:xfrm>
        </p:grpSpPr>
        <p:sp>
          <p:nvSpPr>
            <p:cNvPr id="430" name="Google Shape;430;p2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31" name="Google Shape;431;p25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2" name="Google Shape;432;p25"/>
          <p:cNvSpPr/>
          <p:nvPr/>
        </p:nvSpPr>
        <p:spPr>
          <a:xfrm flipH="1">
            <a:off x="724275" y="1937775"/>
            <a:ext cx="2428500" cy="2662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5"/>
          <p:cNvSpPr txBox="1">
            <a:spLocks noGrp="1"/>
          </p:cNvSpPr>
          <p:nvPr>
            <p:ph type="subTitle" idx="3"/>
          </p:nvPr>
        </p:nvSpPr>
        <p:spPr>
          <a:xfrm>
            <a:off x="724275" y="193783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434" name="Google Shape;434;p25"/>
          <p:cNvGrpSpPr/>
          <p:nvPr/>
        </p:nvGrpSpPr>
        <p:grpSpPr>
          <a:xfrm>
            <a:off x="3305156" y="1345103"/>
            <a:ext cx="533372" cy="533480"/>
            <a:chOff x="457200" y="1378813"/>
            <a:chExt cx="695400" cy="695450"/>
          </a:xfrm>
        </p:grpSpPr>
        <p:sp>
          <p:nvSpPr>
            <p:cNvPr id="435" name="Google Shape;435;p2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36" name="Google Shape;436;p25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7" name="Google Shape;437;p25"/>
          <p:cNvSpPr/>
          <p:nvPr/>
        </p:nvSpPr>
        <p:spPr>
          <a:xfrm flipH="1">
            <a:off x="3572250" y="1937775"/>
            <a:ext cx="2428500" cy="2662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 txBox="1">
            <a:spLocks noGrp="1"/>
          </p:cNvSpPr>
          <p:nvPr>
            <p:ph type="subTitle" idx="4"/>
          </p:nvPr>
        </p:nvSpPr>
        <p:spPr>
          <a:xfrm>
            <a:off x="3572250" y="193783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439" name="Google Shape;439;p25"/>
          <p:cNvGrpSpPr/>
          <p:nvPr/>
        </p:nvGrpSpPr>
        <p:grpSpPr>
          <a:xfrm>
            <a:off x="6134081" y="1345853"/>
            <a:ext cx="533372" cy="533480"/>
            <a:chOff x="457200" y="1378813"/>
            <a:chExt cx="695400" cy="695450"/>
          </a:xfrm>
        </p:grpSpPr>
        <p:sp>
          <p:nvSpPr>
            <p:cNvPr id="440" name="Google Shape;440;p2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41" name="Google Shape;441;p25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2" name="Google Shape;442;p25"/>
          <p:cNvSpPr/>
          <p:nvPr/>
        </p:nvSpPr>
        <p:spPr>
          <a:xfrm flipH="1">
            <a:off x="6401175" y="1938525"/>
            <a:ext cx="2428500" cy="2662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25"/>
          <p:cNvSpPr txBox="1">
            <a:spLocks noGrp="1"/>
          </p:cNvSpPr>
          <p:nvPr>
            <p:ph type="subTitle" idx="5"/>
          </p:nvPr>
        </p:nvSpPr>
        <p:spPr>
          <a:xfrm>
            <a:off x="6401175" y="1938587"/>
            <a:ext cx="2371500" cy="2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. Numbered 1–2 (Blue)">
  <p:cSld name="CUSTOM_2_7_1_5_2_1"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" name="Google Shape;445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86275" y="649650"/>
            <a:ext cx="827450" cy="4115237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26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447" name="Google Shape;447;p2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8" name="Google Shape;448;p26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49" name="Google Shape;449;p2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0" name="Google Shape;450;p26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51" name="Google Shape;451;p26"/>
          <p:cNvSpPr txBox="1">
            <a:spLocks noGrp="1"/>
          </p:cNvSpPr>
          <p:nvPr>
            <p:ph type="subTitle" idx="2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0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26"/>
          <p:cNvSpPr/>
          <p:nvPr/>
        </p:nvSpPr>
        <p:spPr>
          <a:xfrm>
            <a:off x="4936274" y="890150"/>
            <a:ext cx="2688300" cy="476700"/>
          </a:xfrm>
          <a:prstGeom prst="roundRect">
            <a:avLst>
              <a:gd name="adj" fmla="val 16667"/>
            </a:avLst>
          </a:prstGeom>
          <a:solidFill>
            <a:srgbClr val="365C8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System Hardening</a:t>
            </a:r>
            <a:endParaRPr sz="21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53" name="Google Shape;453;p26"/>
          <p:cNvSpPr/>
          <p:nvPr/>
        </p:nvSpPr>
        <p:spPr>
          <a:xfrm rot="10800000">
            <a:off x="5072469" y="1278938"/>
            <a:ext cx="261029" cy="144694"/>
          </a:xfrm>
          <a:prstGeom prst="flowChartExtract">
            <a:avLst/>
          </a:prstGeom>
          <a:solidFill>
            <a:srgbClr val="365C8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26"/>
          <p:cNvSpPr/>
          <p:nvPr/>
        </p:nvSpPr>
        <p:spPr>
          <a:xfrm>
            <a:off x="457246" y="887925"/>
            <a:ext cx="2688300" cy="476700"/>
          </a:xfrm>
          <a:prstGeom prst="roundRect">
            <a:avLst>
              <a:gd name="adj" fmla="val 16667"/>
            </a:avLst>
          </a:pr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Alarm</a:t>
            </a:r>
            <a:endParaRPr sz="21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55" name="Google Shape;455;p26"/>
          <p:cNvSpPr/>
          <p:nvPr/>
        </p:nvSpPr>
        <p:spPr>
          <a:xfrm rot="10800000">
            <a:off x="575363" y="1276701"/>
            <a:ext cx="226486" cy="144694"/>
          </a:xfrm>
          <a:prstGeom prst="flowChartExtract">
            <a:avLst/>
          </a:pr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26"/>
          <p:cNvSpPr txBox="1">
            <a:spLocks noGrp="1"/>
          </p:cNvSpPr>
          <p:nvPr>
            <p:ph type="subTitle" idx="3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0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. Numbered 1–5 (Grey)">
  <p:cSld name="CUSTOM_2_7_1_5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7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59" name="Google Shape;459;p27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460" name="Google Shape;460;p2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1" name="Google Shape;461;p27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62" name="Google Shape;462;p2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3" name="Google Shape;463;p27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64" name="Google Shape;464;p27"/>
          <p:cNvSpPr/>
          <p:nvPr/>
        </p:nvSpPr>
        <p:spPr>
          <a:xfrm>
            <a:off x="400050" y="1252725"/>
            <a:ext cx="790500" cy="63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01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65" name="Google Shape;465;p27"/>
          <p:cNvSpPr/>
          <p:nvPr/>
        </p:nvSpPr>
        <p:spPr>
          <a:xfrm>
            <a:off x="1190550" y="1276575"/>
            <a:ext cx="7477200" cy="590700"/>
          </a:xfrm>
          <a:prstGeom prst="chevron">
            <a:avLst>
              <a:gd name="adj" fmla="val 50000"/>
            </a:avLst>
          </a:prstGeom>
          <a:solidFill>
            <a:srgbClr val="A9B7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7"/>
          <p:cNvSpPr/>
          <p:nvPr/>
        </p:nvSpPr>
        <p:spPr>
          <a:xfrm>
            <a:off x="1133475" y="1276575"/>
            <a:ext cx="7115400" cy="590700"/>
          </a:xfrm>
          <a:prstGeom prst="chevron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7"/>
          <p:cNvSpPr/>
          <p:nvPr/>
        </p:nvSpPr>
        <p:spPr>
          <a:xfrm flipH="1">
            <a:off x="457188" y="1962375"/>
            <a:ext cx="7477200" cy="590700"/>
          </a:xfrm>
          <a:prstGeom prst="chevron">
            <a:avLst>
              <a:gd name="adj" fmla="val 50000"/>
            </a:avLst>
          </a:prstGeom>
          <a:solidFill>
            <a:srgbClr val="A9B7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7"/>
          <p:cNvSpPr/>
          <p:nvPr/>
        </p:nvSpPr>
        <p:spPr>
          <a:xfrm flipH="1">
            <a:off x="876063" y="1962375"/>
            <a:ext cx="7115400" cy="590700"/>
          </a:xfrm>
          <a:prstGeom prst="chevron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7"/>
          <p:cNvSpPr/>
          <p:nvPr/>
        </p:nvSpPr>
        <p:spPr>
          <a:xfrm>
            <a:off x="7934400" y="1938525"/>
            <a:ext cx="790500" cy="63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02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0" name="Google Shape;470;p27"/>
          <p:cNvSpPr/>
          <p:nvPr/>
        </p:nvSpPr>
        <p:spPr>
          <a:xfrm>
            <a:off x="457200" y="2622375"/>
            <a:ext cx="790500" cy="63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03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1" name="Google Shape;471;p27"/>
          <p:cNvSpPr/>
          <p:nvPr/>
        </p:nvSpPr>
        <p:spPr>
          <a:xfrm>
            <a:off x="1190931" y="2646225"/>
            <a:ext cx="7477200" cy="590700"/>
          </a:xfrm>
          <a:prstGeom prst="chevron">
            <a:avLst>
              <a:gd name="adj" fmla="val 50000"/>
            </a:avLst>
          </a:prstGeom>
          <a:solidFill>
            <a:srgbClr val="A9B7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7"/>
          <p:cNvSpPr/>
          <p:nvPr/>
        </p:nvSpPr>
        <p:spPr>
          <a:xfrm>
            <a:off x="1133856" y="2646225"/>
            <a:ext cx="7115400" cy="590700"/>
          </a:xfrm>
          <a:prstGeom prst="chevron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7"/>
          <p:cNvSpPr/>
          <p:nvPr/>
        </p:nvSpPr>
        <p:spPr>
          <a:xfrm flipH="1">
            <a:off x="514338" y="3408225"/>
            <a:ext cx="7477200" cy="590700"/>
          </a:xfrm>
          <a:prstGeom prst="chevron">
            <a:avLst>
              <a:gd name="adj" fmla="val 50000"/>
            </a:avLst>
          </a:prstGeom>
          <a:solidFill>
            <a:srgbClr val="A9B7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7"/>
          <p:cNvSpPr/>
          <p:nvPr/>
        </p:nvSpPr>
        <p:spPr>
          <a:xfrm flipH="1">
            <a:off x="933213" y="3408225"/>
            <a:ext cx="7115400" cy="590700"/>
          </a:xfrm>
          <a:prstGeom prst="chevron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27"/>
          <p:cNvSpPr/>
          <p:nvPr/>
        </p:nvSpPr>
        <p:spPr>
          <a:xfrm>
            <a:off x="7991550" y="3384375"/>
            <a:ext cx="790500" cy="63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04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6" name="Google Shape;476;p27"/>
          <p:cNvSpPr/>
          <p:nvPr/>
        </p:nvSpPr>
        <p:spPr>
          <a:xfrm>
            <a:off x="438150" y="4095388"/>
            <a:ext cx="790500" cy="63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05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7" name="Google Shape;477;p27"/>
          <p:cNvSpPr/>
          <p:nvPr/>
        </p:nvSpPr>
        <p:spPr>
          <a:xfrm>
            <a:off x="1190931" y="4119238"/>
            <a:ext cx="7477200" cy="590700"/>
          </a:xfrm>
          <a:prstGeom prst="chevron">
            <a:avLst>
              <a:gd name="adj" fmla="val 50000"/>
            </a:avLst>
          </a:prstGeom>
          <a:solidFill>
            <a:srgbClr val="A9B7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27"/>
          <p:cNvSpPr/>
          <p:nvPr/>
        </p:nvSpPr>
        <p:spPr>
          <a:xfrm>
            <a:off x="1133856" y="4119238"/>
            <a:ext cx="7115400" cy="590700"/>
          </a:xfrm>
          <a:prstGeom prst="chevron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subTitle" idx="3"/>
          </p:nvPr>
        </p:nvSpPr>
        <p:spPr>
          <a:xfrm>
            <a:off x="-12175" y="1267550"/>
            <a:ext cx="74346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4"/>
          </p:nvPr>
        </p:nvSpPr>
        <p:spPr>
          <a:xfrm>
            <a:off x="175" y="1944963"/>
            <a:ext cx="91440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1554475" bIns="0" anchor="ctr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5"/>
          </p:nvPr>
        </p:nvSpPr>
        <p:spPr>
          <a:xfrm>
            <a:off x="-12175" y="2648175"/>
            <a:ext cx="91686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2" name="Google Shape;482;p27"/>
          <p:cNvSpPr txBox="1">
            <a:spLocks noGrp="1"/>
          </p:cNvSpPr>
          <p:nvPr>
            <p:ph type="subTitle" idx="6"/>
          </p:nvPr>
        </p:nvSpPr>
        <p:spPr>
          <a:xfrm>
            <a:off x="-12175" y="3394650"/>
            <a:ext cx="91440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1554475" bIns="0" anchor="ctr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27"/>
          <p:cNvSpPr txBox="1">
            <a:spLocks noGrp="1"/>
          </p:cNvSpPr>
          <p:nvPr>
            <p:ph type="subTitle" idx="7"/>
          </p:nvPr>
        </p:nvSpPr>
        <p:spPr>
          <a:xfrm>
            <a:off x="175" y="4119225"/>
            <a:ext cx="91686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  <p15:guide id="2" pos="5460">
          <p15:clr>
            <a:srgbClr val="F9AD4C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7. Bullets 1–4 (Greens)">
  <p:cSld name="CUSTOM_2_7_1_6_1_2"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28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8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7" name="Google Shape;487;p28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488" name="Google Shape;488;p2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9" name="Google Shape;489;p28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90" name="Google Shape;490;p2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1" name="Google Shape;491;p28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28"/>
          <p:cNvSpPr txBox="1">
            <a:spLocks noGrp="1"/>
          </p:cNvSpPr>
          <p:nvPr>
            <p:ph type="subTitle" idx="3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28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8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8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8"/>
          <p:cNvSpPr txBox="1">
            <a:spLocks noGrp="1"/>
          </p:cNvSpPr>
          <p:nvPr>
            <p:ph type="subTitle" idx="4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7" name="Google Shape;497;p28"/>
          <p:cNvSpPr txBox="1">
            <a:spLocks noGrp="1"/>
          </p:cNvSpPr>
          <p:nvPr>
            <p:ph type="subTitle" idx="5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8" name="Google Shape;498;p28"/>
          <p:cNvSpPr txBox="1">
            <a:spLocks noGrp="1"/>
          </p:cNvSpPr>
          <p:nvPr>
            <p:ph type="subTitle" idx="6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499" name="Google Shape;499;p28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28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28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32306" y="39165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28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082261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  <p15:guide id="2" pos="1512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8. Bullets 1–4 (Yellow/Green)">
  <p:cSld name="CUSTOM_2_7_1_6_1_2_1"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9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9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06" name="Google Shape;506;p29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507" name="Google Shape;507;p2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8" name="Google Shape;508;p29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09" name="Google Shape;509;p2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0" name="Google Shape;510;p29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11" name="Google Shape;511;p29"/>
          <p:cNvSpPr txBox="1">
            <a:spLocks noGrp="1"/>
          </p:cNvSpPr>
          <p:nvPr>
            <p:ph type="subTitle" idx="3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12" name="Google Shape;512;p29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9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9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9"/>
          <p:cNvSpPr txBox="1">
            <a:spLocks noGrp="1"/>
          </p:cNvSpPr>
          <p:nvPr>
            <p:ph type="subTitle" idx="4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16" name="Google Shape;516;p29"/>
          <p:cNvSpPr txBox="1">
            <a:spLocks noGrp="1"/>
          </p:cNvSpPr>
          <p:nvPr>
            <p:ph type="subTitle" idx="5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17" name="Google Shape;517;p29"/>
          <p:cNvSpPr txBox="1">
            <a:spLocks noGrp="1"/>
          </p:cNvSpPr>
          <p:nvPr>
            <p:ph type="subTitle" idx="6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518" name="Google Shape;518;p2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9" name="Google Shape;519;p2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227098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0" name="Google Shape;520;p2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1" name="Google Shape;521;p2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082261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9. Bullets 1–4 (Gray)">
  <p:cSld name="CUSTOM_2_7_1_6_1_2_1_1"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0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30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25" name="Google Shape;525;p30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526" name="Google Shape;526;p3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7" name="Google Shape;527;p30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28" name="Google Shape;528;p3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9" name="Google Shape;529;p30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30" name="Google Shape;530;p30"/>
          <p:cNvSpPr txBox="1">
            <a:spLocks noGrp="1"/>
          </p:cNvSpPr>
          <p:nvPr>
            <p:ph type="subTitle" idx="3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31" name="Google Shape;531;p30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30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30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30"/>
          <p:cNvSpPr txBox="1">
            <a:spLocks noGrp="1"/>
          </p:cNvSpPr>
          <p:nvPr>
            <p:ph type="subTitle" idx="4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35" name="Google Shape;535;p30"/>
          <p:cNvSpPr txBox="1">
            <a:spLocks noGrp="1"/>
          </p:cNvSpPr>
          <p:nvPr>
            <p:ph type="subTitle" idx="5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36" name="Google Shape;536;p30"/>
          <p:cNvSpPr txBox="1">
            <a:spLocks noGrp="1"/>
          </p:cNvSpPr>
          <p:nvPr>
            <p:ph type="subTitle" idx="6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537" name="Google Shape;537;p30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30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Google Shape;539;p30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30561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0" name="Google Shape;540;p30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 Title Slide: Cybersecurity ">
  <p:cSld name="CUSTOM_2_3_1_1_1_1_1_2_1_2_1_1_1_1_2_2_1_1_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9" name="Google Shape;29;p4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4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1188700" bIns="91425" anchor="t" anchorCtr="0">
            <a:noAutofit/>
          </a:bodyPr>
          <a:lstStyle/>
          <a:p>
            <a:pPr marL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Cybersecurity Boot Camp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1" name="Google Shape;3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25" rIns="11887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 idx="2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035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title" idx="3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00400" tIns="9125" rIns="2743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pic>
        <p:nvPicPr>
          <p:cNvPr id="35" name="Google Shape;35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010" y="1152144"/>
            <a:ext cx="2286002" cy="1691641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4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0. Bullets 1–4 (Blue)">
  <p:cSld name="CUSTOM_2_7_1_6_1_2_1_1_1"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31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31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44" name="Google Shape;544;p31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545" name="Google Shape;545;p3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6" name="Google Shape;546;p31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47" name="Google Shape;547;p3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8" name="Google Shape;548;p31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49" name="Google Shape;549;p31"/>
          <p:cNvSpPr txBox="1">
            <a:spLocks noGrp="1"/>
          </p:cNvSpPr>
          <p:nvPr>
            <p:ph type="subTitle" idx="3"/>
          </p:nvPr>
        </p:nvSpPr>
        <p:spPr>
          <a:xfrm>
            <a:off x="12225" y="1398000"/>
            <a:ext cx="91440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50" name="Google Shape;550;p31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31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31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31"/>
          <p:cNvSpPr txBox="1">
            <a:spLocks noGrp="1"/>
          </p:cNvSpPr>
          <p:nvPr>
            <p:ph type="subTitle" idx="4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54" name="Google Shape;554;p31"/>
          <p:cNvSpPr txBox="1">
            <a:spLocks noGrp="1"/>
          </p:cNvSpPr>
          <p:nvPr>
            <p:ph type="subTitle" idx="5"/>
          </p:nvPr>
        </p:nvSpPr>
        <p:spPr>
          <a:xfrm>
            <a:off x="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55" name="Google Shape;555;p31"/>
          <p:cNvSpPr txBox="1">
            <a:spLocks noGrp="1"/>
          </p:cNvSpPr>
          <p:nvPr>
            <p:ph type="subTitle" idx="6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556" name="Google Shape;556;p31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p31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22270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31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305619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" name="Google Shape;559;p31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1. Bullets 1–5 (Green)">
  <p:cSld name="CUSTOM_2_7_1_4_1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32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32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63" name="Google Shape;563;p32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564" name="Google Shape;564;p3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5" name="Google Shape;565;p32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66" name="Google Shape;566;p3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7" name="Google Shape;567;p32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68" name="Google Shape;568;p32"/>
          <p:cNvSpPr txBox="1">
            <a:spLocks noGrp="1"/>
          </p:cNvSpPr>
          <p:nvPr>
            <p:ph type="subTitle" idx="3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69" name="Google Shape;569;p32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32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32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32"/>
          <p:cNvSpPr txBox="1">
            <a:spLocks noGrp="1"/>
          </p:cNvSpPr>
          <p:nvPr>
            <p:ph type="subTitle" idx="4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3" name="Google Shape;573;p32"/>
          <p:cNvSpPr txBox="1">
            <a:spLocks noGrp="1"/>
          </p:cNvSpPr>
          <p:nvPr>
            <p:ph type="subTitle" idx="5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4" name="Google Shape;574;p32"/>
          <p:cNvSpPr txBox="1">
            <a:spLocks noGrp="1"/>
          </p:cNvSpPr>
          <p:nvPr>
            <p:ph type="subTitle" idx="6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5" name="Google Shape;575;p32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32"/>
          <p:cNvSpPr txBox="1">
            <a:spLocks noGrp="1"/>
          </p:cNvSpPr>
          <p:nvPr>
            <p:ph type="subTitle" idx="7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577" name="Google Shape;577;p32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32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32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p32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p32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2. Bullets 1–5 (Green/Yellow)">
  <p:cSld name="CUSTOM_2_7_1_4_1_2"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33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3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85" name="Google Shape;585;p33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586" name="Google Shape;586;p3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7" name="Google Shape;587;p33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88" name="Google Shape;588;p3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9" name="Google Shape;589;p33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90" name="Google Shape;590;p33"/>
          <p:cNvSpPr txBox="1">
            <a:spLocks noGrp="1"/>
          </p:cNvSpPr>
          <p:nvPr>
            <p:ph type="subTitle" idx="3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91" name="Google Shape;591;p33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33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33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33"/>
          <p:cNvSpPr txBox="1">
            <a:spLocks noGrp="1"/>
          </p:cNvSpPr>
          <p:nvPr>
            <p:ph type="subTitle" idx="4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95" name="Google Shape;595;p33"/>
          <p:cNvSpPr txBox="1">
            <a:spLocks noGrp="1"/>
          </p:cNvSpPr>
          <p:nvPr>
            <p:ph type="subTitle" idx="5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96" name="Google Shape;596;p33"/>
          <p:cNvSpPr txBox="1">
            <a:spLocks noGrp="1"/>
          </p:cNvSpPr>
          <p:nvPr>
            <p:ph type="subTitle" idx="6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97" name="Google Shape;597;p33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33"/>
          <p:cNvSpPr txBox="1">
            <a:spLocks noGrp="1"/>
          </p:cNvSpPr>
          <p:nvPr>
            <p:ph type="subTitle" idx="7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599" name="Google Shape;599;p3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3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010348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3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3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392773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p3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3. Bullets 1–5 (Gray)">
  <p:cSld name="CUSTOM_2_7_1_4_1_1"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34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34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07" name="Google Shape;607;p34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08" name="Google Shape;608;p3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9" name="Google Shape;609;p34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10" name="Google Shape;610;p3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1" name="Google Shape;611;p34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12" name="Google Shape;612;p34"/>
          <p:cNvSpPr txBox="1">
            <a:spLocks noGrp="1"/>
          </p:cNvSpPr>
          <p:nvPr>
            <p:ph type="subTitle" idx="3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13" name="Google Shape;613;p34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34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34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34"/>
          <p:cNvSpPr txBox="1">
            <a:spLocks noGrp="1"/>
          </p:cNvSpPr>
          <p:nvPr>
            <p:ph type="subTitle" idx="4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17" name="Google Shape;617;p34"/>
          <p:cNvSpPr txBox="1">
            <a:spLocks noGrp="1"/>
          </p:cNvSpPr>
          <p:nvPr>
            <p:ph type="subTitle" idx="5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18" name="Google Shape;618;p34"/>
          <p:cNvSpPr txBox="1">
            <a:spLocks noGrp="1"/>
          </p:cNvSpPr>
          <p:nvPr>
            <p:ph type="subTitle" idx="6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19" name="Google Shape;619;p34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34"/>
          <p:cNvSpPr txBox="1">
            <a:spLocks noGrp="1"/>
          </p:cNvSpPr>
          <p:nvPr>
            <p:ph type="subTitle" idx="7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621" name="Google Shape;621;p34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2" name="Google Shape;622;p34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3" name="Google Shape;623;p34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4" name="Google Shape;624;p34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5" name="Google Shape;625;p34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  <p15:guide id="2" pos="1512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4. Bullets 1–5 (Blue)">
  <p:cSld name="CUSTOM_2_7_1_4_1_1_1"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35"/>
          <p:cNvSpPr/>
          <p:nvPr/>
        </p:nvSpPr>
        <p:spPr>
          <a:xfrm>
            <a:off x="1362456" y="1300238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35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29" name="Google Shape;629;p35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30" name="Google Shape;630;p3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1" name="Google Shape;631;p35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32" name="Google Shape;632;p3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3" name="Google Shape;633;p35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35"/>
          <p:cNvSpPr txBox="1">
            <a:spLocks noGrp="1"/>
          </p:cNvSpPr>
          <p:nvPr>
            <p:ph type="subTitle" idx="3"/>
          </p:nvPr>
        </p:nvSpPr>
        <p:spPr>
          <a:xfrm>
            <a:off x="25" y="13194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35" name="Google Shape;635;p35"/>
          <p:cNvSpPr/>
          <p:nvPr/>
        </p:nvSpPr>
        <p:spPr>
          <a:xfrm>
            <a:off x="1352550" y="20025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35"/>
          <p:cNvSpPr/>
          <p:nvPr/>
        </p:nvSpPr>
        <p:spPr>
          <a:xfrm>
            <a:off x="1352550" y="2692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35"/>
          <p:cNvSpPr/>
          <p:nvPr/>
        </p:nvSpPr>
        <p:spPr>
          <a:xfrm>
            <a:off x="1352550" y="33855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35"/>
          <p:cNvSpPr txBox="1">
            <a:spLocks noGrp="1"/>
          </p:cNvSpPr>
          <p:nvPr>
            <p:ph type="subTitle" idx="4"/>
          </p:nvPr>
        </p:nvSpPr>
        <p:spPr>
          <a:xfrm>
            <a:off x="-12175" y="20049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35"/>
          <p:cNvSpPr txBox="1">
            <a:spLocks noGrp="1"/>
          </p:cNvSpPr>
          <p:nvPr>
            <p:ph type="subTitle" idx="5"/>
          </p:nvPr>
        </p:nvSpPr>
        <p:spPr>
          <a:xfrm>
            <a:off x="100" y="2695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40" name="Google Shape;640;p35"/>
          <p:cNvSpPr txBox="1">
            <a:spLocks noGrp="1"/>
          </p:cNvSpPr>
          <p:nvPr>
            <p:ph type="subTitle" idx="6"/>
          </p:nvPr>
        </p:nvSpPr>
        <p:spPr>
          <a:xfrm>
            <a:off x="-12300" y="33855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41" name="Google Shape;641;p35"/>
          <p:cNvSpPr/>
          <p:nvPr/>
        </p:nvSpPr>
        <p:spPr>
          <a:xfrm>
            <a:off x="1364850" y="407830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35"/>
          <p:cNvSpPr txBox="1">
            <a:spLocks noGrp="1"/>
          </p:cNvSpPr>
          <p:nvPr>
            <p:ph type="subTitle" idx="7"/>
          </p:nvPr>
        </p:nvSpPr>
        <p:spPr>
          <a:xfrm>
            <a:off x="0" y="407830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643" name="Google Shape;643;p35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1314036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4" name="Google Shape;644;p35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20103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5" name="Google Shape;645;p35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2701248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6" name="Google Shape;646;p35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3392773"/>
            <a:ext cx="785566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7" name="Google Shape;647;p35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429768" y="4078298"/>
            <a:ext cx="785566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5. Bullets 1–6 (Green)">
  <p:cSld name="CUSTOM_2_7_1_3_1_1_3_1"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36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36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51" name="Google Shape;651;p36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52" name="Google Shape;652;p3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6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54" name="Google Shape;654;p3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6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56" name="Google Shape;656;p36"/>
          <p:cNvSpPr txBox="1">
            <a:spLocks noGrp="1"/>
          </p:cNvSpPr>
          <p:nvPr>
            <p:ph type="subTitle" idx="3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57" name="Google Shape;657;p36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36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36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6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6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6"/>
          <p:cNvSpPr txBox="1">
            <a:spLocks noGrp="1"/>
          </p:cNvSpPr>
          <p:nvPr>
            <p:ph type="subTitle" idx="4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63" name="Google Shape;663;p36"/>
          <p:cNvSpPr txBox="1">
            <a:spLocks noGrp="1"/>
          </p:cNvSpPr>
          <p:nvPr>
            <p:ph type="subTitle" idx="5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64" name="Google Shape;664;p36"/>
          <p:cNvSpPr txBox="1">
            <a:spLocks noGrp="1"/>
          </p:cNvSpPr>
          <p:nvPr>
            <p:ph type="subTitle" idx="6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65" name="Google Shape;665;p36"/>
          <p:cNvSpPr txBox="1">
            <a:spLocks noGrp="1"/>
          </p:cNvSpPr>
          <p:nvPr>
            <p:ph type="subTitle" idx="7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66" name="Google Shape;666;p36"/>
          <p:cNvSpPr txBox="1">
            <a:spLocks noGrp="1"/>
          </p:cNvSpPr>
          <p:nvPr>
            <p:ph type="subTitle" idx="8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667" name="Google Shape;667;p36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26187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8" name="Google Shape;668;p36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9" name="Google Shape;669;p36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4399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0" name="Google Shape;670;p36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1" name="Google Shape;671;p36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6221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2" name="Google Shape;672;p36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6. Bullets 1–6 (Yellow/Green)">
  <p:cSld name="CUSTOM_2_7_1_3_1_1_3_2"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37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37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76" name="Google Shape;676;p37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77" name="Google Shape;677;p3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8" name="Google Shape;678;p37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79" name="Google Shape;679;p3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0" name="Google Shape;680;p37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81" name="Google Shape;681;p37"/>
          <p:cNvSpPr txBox="1">
            <a:spLocks noGrp="1"/>
          </p:cNvSpPr>
          <p:nvPr>
            <p:ph type="subTitle" idx="3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82" name="Google Shape;682;p37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37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37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37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37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37"/>
          <p:cNvSpPr txBox="1">
            <a:spLocks noGrp="1"/>
          </p:cNvSpPr>
          <p:nvPr>
            <p:ph type="subTitle" idx="4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88" name="Google Shape;688;p37"/>
          <p:cNvSpPr txBox="1">
            <a:spLocks noGrp="1"/>
          </p:cNvSpPr>
          <p:nvPr>
            <p:ph type="subTitle" idx="5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89" name="Google Shape;689;p37"/>
          <p:cNvSpPr txBox="1">
            <a:spLocks noGrp="1"/>
          </p:cNvSpPr>
          <p:nvPr>
            <p:ph type="subTitle" idx="6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90" name="Google Shape;690;p37"/>
          <p:cNvSpPr txBox="1">
            <a:spLocks noGrp="1"/>
          </p:cNvSpPr>
          <p:nvPr>
            <p:ph type="subTitle" idx="7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91" name="Google Shape;691;p37"/>
          <p:cNvSpPr txBox="1">
            <a:spLocks noGrp="1"/>
          </p:cNvSpPr>
          <p:nvPr>
            <p:ph type="subTitle" idx="8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692" name="Google Shape;692;p3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26187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3" name="Google Shape;693;p3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848847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4" name="Google Shape;694;p3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4399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5" name="Google Shape;695;p3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040985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6" name="Google Shape;696;p3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622122"/>
            <a:ext cx="577804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7" name="Google Shape;697;p3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203272"/>
            <a:ext cx="577804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7. Bullets 1–6 (Gray)">
  <p:cSld name="CUSTOM_2_7_1_3_1_1_3_3"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38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38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01" name="Google Shape;701;p38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702" name="Google Shape;702;p3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3" name="Google Shape;703;p38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04" name="Google Shape;704;p3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5" name="Google Shape;705;p38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06" name="Google Shape;706;p38"/>
          <p:cNvSpPr txBox="1">
            <a:spLocks noGrp="1"/>
          </p:cNvSpPr>
          <p:nvPr>
            <p:ph type="subTitle" idx="3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07" name="Google Shape;707;p38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38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38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38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38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38"/>
          <p:cNvSpPr txBox="1">
            <a:spLocks noGrp="1"/>
          </p:cNvSpPr>
          <p:nvPr>
            <p:ph type="subTitle" idx="4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13" name="Google Shape;713;p38"/>
          <p:cNvSpPr txBox="1">
            <a:spLocks noGrp="1"/>
          </p:cNvSpPr>
          <p:nvPr>
            <p:ph type="subTitle" idx="5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14" name="Google Shape;714;p38"/>
          <p:cNvSpPr txBox="1">
            <a:spLocks noGrp="1"/>
          </p:cNvSpPr>
          <p:nvPr>
            <p:ph type="subTitle" idx="6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15" name="Google Shape;715;p38"/>
          <p:cNvSpPr txBox="1">
            <a:spLocks noGrp="1"/>
          </p:cNvSpPr>
          <p:nvPr>
            <p:ph type="subTitle" idx="7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16" name="Google Shape;716;p38"/>
          <p:cNvSpPr txBox="1">
            <a:spLocks noGrp="1"/>
          </p:cNvSpPr>
          <p:nvPr>
            <p:ph type="subTitle" idx="8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717" name="Google Shape;717;p38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126187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38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38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24399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38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38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36221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38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8. Bullets 1–6 (Blue)">
  <p:cSld name="CUSTOM_2_7_1_3_1_1_3_2_1"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39"/>
          <p:cNvSpPr/>
          <p:nvPr/>
        </p:nvSpPr>
        <p:spPr>
          <a:xfrm>
            <a:off x="1141275" y="123782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39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26" name="Google Shape;726;p39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727" name="Google Shape;727;p3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8" name="Google Shape;728;p39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29" name="Google Shape;729;p3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0" name="Google Shape;730;p39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31" name="Google Shape;731;p39"/>
          <p:cNvSpPr txBox="1">
            <a:spLocks noGrp="1"/>
          </p:cNvSpPr>
          <p:nvPr>
            <p:ph type="subTitle" idx="3"/>
          </p:nvPr>
        </p:nvSpPr>
        <p:spPr>
          <a:xfrm>
            <a:off x="-12150" y="12746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32" name="Google Shape;732;p39"/>
          <p:cNvSpPr/>
          <p:nvPr/>
        </p:nvSpPr>
        <p:spPr>
          <a:xfrm>
            <a:off x="1141350" y="182890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39"/>
          <p:cNvSpPr/>
          <p:nvPr/>
        </p:nvSpPr>
        <p:spPr>
          <a:xfrm>
            <a:off x="1141350" y="24199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39"/>
          <p:cNvSpPr/>
          <p:nvPr/>
        </p:nvSpPr>
        <p:spPr>
          <a:xfrm>
            <a:off x="1141350" y="30110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39"/>
          <p:cNvSpPr/>
          <p:nvPr/>
        </p:nvSpPr>
        <p:spPr>
          <a:xfrm>
            <a:off x="1141275" y="3602150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39"/>
          <p:cNvSpPr/>
          <p:nvPr/>
        </p:nvSpPr>
        <p:spPr>
          <a:xfrm>
            <a:off x="1141350" y="4193275"/>
            <a:ext cx="7728300" cy="486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39"/>
          <p:cNvSpPr txBox="1">
            <a:spLocks noGrp="1"/>
          </p:cNvSpPr>
          <p:nvPr>
            <p:ph type="subTitle" idx="4"/>
          </p:nvPr>
        </p:nvSpPr>
        <p:spPr>
          <a:xfrm>
            <a:off x="-12100" y="184885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38" name="Google Shape;738;p39"/>
          <p:cNvSpPr txBox="1">
            <a:spLocks noGrp="1"/>
          </p:cNvSpPr>
          <p:nvPr>
            <p:ph type="subTitle" idx="5"/>
          </p:nvPr>
        </p:nvSpPr>
        <p:spPr>
          <a:xfrm>
            <a:off x="-12200" y="24399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39" name="Google Shape;739;p39"/>
          <p:cNvSpPr txBox="1">
            <a:spLocks noGrp="1"/>
          </p:cNvSpPr>
          <p:nvPr>
            <p:ph type="subTitle" idx="6"/>
          </p:nvPr>
        </p:nvSpPr>
        <p:spPr>
          <a:xfrm>
            <a:off x="-12250" y="30310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40" name="Google Shape;740;p39"/>
          <p:cNvSpPr txBox="1">
            <a:spLocks noGrp="1"/>
          </p:cNvSpPr>
          <p:nvPr>
            <p:ph type="subTitle" idx="7"/>
          </p:nvPr>
        </p:nvSpPr>
        <p:spPr>
          <a:xfrm>
            <a:off x="-12125" y="3622100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41" name="Google Shape;741;p39"/>
          <p:cNvSpPr txBox="1">
            <a:spLocks noGrp="1"/>
          </p:cNvSpPr>
          <p:nvPr>
            <p:ph type="subTitle" idx="8"/>
          </p:nvPr>
        </p:nvSpPr>
        <p:spPr>
          <a:xfrm>
            <a:off x="-12125" y="4236125"/>
            <a:ext cx="916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17300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742" name="Google Shape;742;p39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126187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3" name="Google Shape;743;p39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1848847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4" name="Google Shape;744;p39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24399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5" name="Google Shape;745;p39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3040985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6" name="Google Shape;746;p39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3622122"/>
            <a:ext cx="577805" cy="4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7" name="Google Shape;747;p39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429768" y="4203272"/>
            <a:ext cx="577805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9. Bullets 1–7 (Green)">
  <p:cSld name="CUSTOM_2_7_1_3_1_1_1_2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40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40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40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752" name="Google Shape;752;p40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3" name="Google Shape;753;p40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54" name="Google Shape;754;p40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5" name="Google Shape;755;p40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56" name="Google Shape;756;p40"/>
          <p:cNvSpPr txBox="1">
            <a:spLocks noGrp="1"/>
          </p:cNvSpPr>
          <p:nvPr>
            <p:ph type="subTitle" idx="3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57" name="Google Shape;757;p40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40"/>
          <p:cNvSpPr txBox="1">
            <a:spLocks noGrp="1"/>
          </p:cNvSpPr>
          <p:nvPr>
            <p:ph type="subTitle" idx="4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59" name="Google Shape;759;p40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40"/>
          <p:cNvSpPr txBox="1">
            <a:spLocks noGrp="1"/>
          </p:cNvSpPr>
          <p:nvPr>
            <p:ph type="subTitle" idx="5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1" name="Google Shape;761;p40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40"/>
          <p:cNvSpPr txBox="1">
            <a:spLocks noGrp="1"/>
          </p:cNvSpPr>
          <p:nvPr>
            <p:ph type="subTitle" idx="6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3" name="Google Shape;763;p40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40"/>
          <p:cNvSpPr txBox="1">
            <a:spLocks noGrp="1"/>
          </p:cNvSpPr>
          <p:nvPr>
            <p:ph type="subTitle" idx="7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5" name="Google Shape;765;p40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40"/>
          <p:cNvSpPr txBox="1">
            <a:spLocks noGrp="1"/>
          </p:cNvSpPr>
          <p:nvPr>
            <p:ph type="subTitle" idx="8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7" name="Google Shape;767;p40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40"/>
          <p:cNvSpPr txBox="1">
            <a:spLocks noGrp="1"/>
          </p:cNvSpPr>
          <p:nvPr>
            <p:ph type="subTitle" idx="9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769" name="Google Shape;769;p40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0" name="Google Shape;770;p40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1" name="Google Shape;771;p40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2" name="Google Shape;772;p40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3" name="Google Shape;773;p40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4" name="Google Shape;774;p40"/>
          <p:cNvPicPr preferRelativeResize="0"/>
          <p:nvPr/>
        </p:nvPicPr>
        <p:blipFill rotWithShape="1">
          <a:blip r:embed="rId3">
            <a:alphaModFix/>
          </a:blip>
          <a:srcRect t="1380" b="1390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775" name="Google Shape;775;p40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343400"/>
            <a:ext cx="520979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 Title Slide:Data Analytics and Visualization">
  <p:cSld name="CUSTOM_2_3_1_1_1_1_1_2_1_2_1_1_1_1_2_1_1_1_1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5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9" name="Google Shape;39;p5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" name="Google Shape;4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41" name="Google Shape;41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010" y="1193200"/>
            <a:ext cx="2286002" cy="1691641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5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1188700" bIns="91425" anchor="t" anchorCtr="0">
            <a:noAutofit/>
          </a:bodyPr>
          <a:lstStyle/>
          <a:p>
            <a:pPr marL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Data Analytics and Visualization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43" name="Google Shape;43;p5"/>
          <p:cNvSpPr txBox="1">
            <a:spLocks noGrp="1"/>
          </p:cNvSpPr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25" rIns="11887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title" idx="2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80350" tIns="0" rIns="457200" bIns="4572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title" idx="3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00400" tIns="9125" rIns="27430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46" name="Google Shape;46;p5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2019 Trilogy Education Services, Inc. </a:t>
            </a:r>
            <a:endParaRPr sz="60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0. Bullets 1–7 (Yellow/Green)">
  <p:cSld name="CUSTOM_2_7_1_3_1_1_1_2_1"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41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41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79" name="Google Shape;779;p41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780" name="Google Shape;780;p41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81" name="Google Shape;781;p41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82" name="Google Shape;782;p41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83" name="Google Shape;783;p41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84" name="Google Shape;784;p41"/>
          <p:cNvSpPr txBox="1">
            <a:spLocks noGrp="1"/>
          </p:cNvSpPr>
          <p:nvPr>
            <p:ph type="subTitle" idx="3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85" name="Google Shape;785;p41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41"/>
          <p:cNvSpPr txBox="1">
            <a:spLocks noGrp="1"/>
          </p:cNvSpPr>
          <p:nvPr>
            <p:ph type="subTitle" idx="4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87" name="Google Shape;787;p41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41"/>
          <p:cNvSpPr txBox="1">
            <a:spLocks noGrp="1"/>
          </p:cNvSpPr>
          <p:nvPr>
            <p:ph type="subTitle" idx="5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89" name="Google Shape;789;p41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41"/>
          <p:cNvSpPr txBox="1">
            <a:spLocks noGrp="1"/>
          </p:cNvSpPr>
          <p:nvPr>
            <p:ph type="subTitle" idx="6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91" name="Google Shape;791;p41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41"/>
          <p:cNvSpPr txBox="1">
            <a:spLocks noGrp="1"/>
          </p:cNvSpPr>
          <p:nvPr>
            <p:ph type="subTitle" idx="7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93" name="Google Shape;793;p41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41"/>
          <p:cNvSpPr txBox="1">
            <a:spLocks noGrp="1"/>
          </p:cNvSpPr>
          <p:nvPr>
            <p:ph type="subTitle" idx="8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95" name="Google Shape;795;p41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41"/>
          <p:cNvSpPr txBox="1">
            <a:spLocks noGrp="1"/>
          </p:cNvSpPr>
          <p:nvPr>
            <p:ph type="subTitle" idx="9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797" name="Google Shape;797;p4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8" name="Google Shape;798;p4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9" name="Google Shape;799;p4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0" name="Google Shape;800;p4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1" name="Google Shape;801;p4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2" name="Google Shape;802;p4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794760"/>
            <a:ext cx="520979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03" name="Google Shape;803;p4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343400"/>
            <a:ext cx="520979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1. Bullets 1–7 (Gray)">
  <p:cSld name="CUSTOM_2_7_1_3_1_1_1_2_1_1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42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42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07" name="Google Shape;807;p42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808" name="Google Shape;808;p42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09" name="Google Shape;809;p42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10" name="Google Shape;810;p42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1" name="Google Shape;811;p42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42"/>
          <p:cNvSpPr txBox="1">
            <a:spLocks noGrp="1"/>
          </p:cNvSpPr>
          <p:nvPr>
            <p:ph type="subTitle" idx="3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42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42"/>
          <p:cNvSpPr txBox="1">
            <a:spLocks noGrp="1"/>
          </p:cNvSpPr>
          <p:nvPr>
            <p:ph type="subTitle" idx="4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42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42"/>
          <p:cNvSpPr txBox="1">
            <a:spLocks noGrp="1"/>
          </p:cNvSpPr>
          <p:nvPr>
            <p:ph type="subTitle" idx="5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17" name="Google Shape;817;p42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42"/>
          <p:cNvSpPr txBox="1">
            <a:spLocks noGrp="1"/>
          </p:cNvSpPr>
          <p:nvPr>
            <p:ph type="subTitle" idx="6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19" name="Google Shape;819;p42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42"/>
          <p:cNvSpPr txBox="1">
            <a:spLocks noGrp="1"/>
          </p:cNvSpPr>
          <p:nvPr>
            <p:ph type="subTitle" idx="7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21" name="Google Shape;821;p42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42"/>
          <p:cNvSpPr txBox="1">
            <a:spLocks noGrp="1"/>
          </p:cNvSpPr>
          <p:nvPr>
            <p:ph type="subTitle" idx="8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23" name="Google Shape;823;p42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42"/>
          <p:cNvSpPr txBox="1">
            <a:spLocks noGrp="1"/>
          </p:cNvSpPr>
          <p:nvPr>
            <p:ph type="subTitle" idx="9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825" name="Google Shape;825;p42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6" name="Google Shape;826;p42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170965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7" name="Google Shape;827;p42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8" name="Google Shape;828;p42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2755163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9" name="Google Shape;829;p42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0" name="Google Shape;830;p42"/>
          <p:cNvPicPr preferRelativeResize="0"/>
          <p:nvPr/>
        </p:nvPicPr>
        <p:blipFill rotWithShape="1">
          <a:blip r:embed="rId2">
            <a:alphaModFix/>
          </a:blip>
          <a:srcRect t="2883" b="2892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31" name="Google Shape;831;p42"/>
          <p:cNvPicPr preferRelativeResize="0"/>
          <p:nvPr/>
        </p:nvPicPr>
        <p:blipFill rotWithShape="1">
          <a:blip r:embed="rId2">
            <a:alphaModFix/>
          </a:blip>
          <a:srcRect t="2883" b="2892"/>
          <a:stretch/>
        </p:blipFill>
        <p:spPr>
          <a:xfrm>
            <a:off x="429768" y="4343400"/>
            <a:ext cx="520980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2. Bullets 1–7 (Blue)">
  <p:cSld name="CUSTOM_2_7_1_3_1_1_1_2_1_1_1"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43"/>
          <p:cNvSpPr/>
          <p:nvPr/>
        </p:nvSpPr>
        <p:spPr>
          <a:xfrm>
            <a:off x="1045025" y="11616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43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35" name="Google Shape;835;p43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836" name="Google Shape;836;p43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7" name="Google Shape;837;p43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38" name="Google Shape;838;p43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9" name="Google Shape;839;p43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0" name="Google Shape;840;p43"/>
          <p:cNvSpPr txBox="1">
            <a:spLocks noGrp="1"/>
          </p:cNvSpPr>
          <p:nvPr>
            <p:ph type="subTitle" idx="3"/>
          </p:nvPr>
        </p:nvSpPr>
        <p:spPr>
          <a:xfrm>
            <a:off x="0" y="11753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1" name="Google Shape;841;p43"/>
          <p:cNvSpPr/>
          <p:nvPr/>
        </p:nvSpPr>
        <p:spPr>
          <a:xfrm>
            <a:off x="1045200" y="16842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43"/>
          <p:cNvSpPr txBox="1">
            <a:spLocks noGrp="1"/>
          </p:cNvSpPr>
          <p:nvPr>
            <p:ph type="subTitle" idx="4"/>
          </p:nvPr>
        </p:nvSpPr>
        <p:spPr>
          <a:xfrm>
            <a:off x="250" y="169795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43"/>
          <p:cNvSpPr/>
          <p:nvPr/>
        </p:nvSpPr>
        <p:spPr>
          <a:xfrm>
            <a:off x="1045075" y="220740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43"/>
          <p:cNvSpPr txBox="1">
            <a:spLocks noGrp="1"/>
          </p:cNvSpPr>
          <p:nvPr>
            <p:ph type="subTitle" idx="5"/>
          </p:nvPr>
        </p:nvSpPr>
        <p:spPr>
          <a:xfrm>
            <a:off x="0" y="222110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5" name="Google Shape;845;p43"/>
          <p:cNvSpPr/>
          <p:nvPr/>
        </p:nvSpPr>
        <p:spPr>
          <a:xfrm>
            <a:off x="1045075" y="27300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43"/>
          <p:cNvSpPr txBox="1">
            <a:spLocks noGrp="1"/>
          </p:cNvSpPr>
          <p:nvPr>
            <p:ph type="subTitle" idx="6"/>
          </p:nvPr>
        </p:nvSpPr>
        <p:spPr>
          <a:xfrm>
            <a:off x="-250" y="27437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7" name="Google Shape;847;p43"/>
          <p:cNvSpPr/>
          <p:nvPr/>
        </p:nvSpPr>
        <p:spPr>
          <a:xfrm>
            <a:off x="1045100" y="3252650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43"/>
          <p:cNvSpPr txBox="1">
            <a:spLocks noGrp="1"/>
          </p:cNvSpPr>
          <p:nvPr>
            <p:ph type="subTitle" idx="7"/>
          </p:nvPr>
        </p:nvSpPr>
        <p:spPr>
          <a:xfrm>
            <a:off x="0" y="3266350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9" name="Google Shape;849;p43"/>
          <p:cNvSpPr/>
          <p:nvPr/>
        </p:nvSpPr>
        <p:spPr>
          <a:xfrm>
            <a:off x="1045100" y="377527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43"/>
          <p:cNvSpPr txBox="1">
            <a:spLocks noGrp="1"/>
          </p:cNvSpPr>
          <p:nvPr>
            <p:ph type="subTitle" idx="8"/>
          </p:nvPr>
        </p:nvSpPr>
        <p:spPr>
          <a:xfrm>
            <a:off x="-50" y="37889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1" name="Google Shape;851;p43"/>
          <p:cNvSpPr/>
          <p:nvPr/>
        </p:nvSpPr>
        <p:spPr>
          <a:xfrm>
            <a:off x="1045100" y="4323425"/>
            <a:ext cx="7849500" cy="446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43"/>
          <p:cNvSpPr txBox="1">
            <a:spLocks noGrp="1"/>
          </p:cNvSpPr>
          <p:nvPr>
            <p:ph type="subTitle" idx="9"/>
          </p:nvPr>
        </p:nvSpPr>
        <p:spPr>
          <a:xfrm>
            <a:off x="25" y="43371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258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853" name="Google Shape;853;p43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11715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4" name="Google Shape;854;p43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1709650"/>
            <a:ext cx="521208" cy="396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5" name="Google Shape;855;p43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2205600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6" name="Google Shape;856;p43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2755163"/>
            <a:ext cx="521208" cy="396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7" name="Google Shape;857;p43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3277788"/>
            <a:ext cx="521208" cy="39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8" name="Google Shape;858;p43"/>
          <p:cNvPicPr preferRelativeResize="0"/>
          <p:nvPr/>
        </p:nvPicPr>
        <p:blipFill rotWithShape="1">
          <a:blip r:embed="rId2">
            <a:alphaModFix/>
          </a:blip>
          <a:srcRect t="1616" b="1616"/>
          <a:stretch/>
        </p:blipFill>
        <p:spPr>
          <a:xfrm>
            <a:off x="429768" y="3794760"/>
            <a:ext cx="520980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59" name="Google Shape;859;p43"/>
          <p:cNvPicPr preferRelativeResize="0"/>
          <p:nvPr/>
        </p:nvPicPr>
        <p:blipFill rotWithShape="1">
          <a:blip r:embed="rId2">
            <a:alphaModFix/>
          </a:blip>
          <a:srcRect t="1616" b="1616"/>
          <a:stretch/>
        </p:blipFill>
        <p:spPr>
          <a:xfrm>
            <a:off x="429768" y="4343400"/>
            <a:ext cx="520980" cy="39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3. Bullets 1–8 (Green)">
  <p:cSld name="CUSTOM_2_7_1_3_1_1_1_1_1_1"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44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62" name="Google Shape;862;p44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863" name="Google Shape;863;p4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64" name="Google Shape;864;p44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65" name="Google Shape;865;p4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66" name="Google Shape;866;p44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67" name="Google Shape;867;p44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44"/>
          <p:cNvSpPr txBox="1">
            <a:spLocks noGrp="1"/>
          </p:cNvSpPr>
          <p:nvPr>
            <p:ph type="subTitle" idx="3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69" name="Google Shape;869;p44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44"/>
          <p:cNvSpPr txBox="1">
            <a:spLocks noGrp="1"/>
          </p:cNvSpPr>
          <p:nvPr>
            <p:ph type="subTitle" idx="4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71" name="Google Shape;871;p44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44"/>
          <p:cNvSpPr txBox="1">
            <a:spLocks noGrp="1"/>
          </p:cNvSpPr>
          <p:nvPr>
            <p:ph type="subTitle" idx="5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73" name="Google Shape;873;p44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44"/>
          <p:cNvSpPr txBox="1">
            <a:spLocks noGrp="1"/>
          </p:cNvSpPr>
          <p:nvPr>
            <p:ph type="subTitle" idx="6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75" name="Google Shape;875;p44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44"/>
          <p:cNvSpPr txBox="1">
            <a:spLocks noGrp="1"/>
          </p:cNvSpPr>
          <p:nvPr>
            <p:ph type="subTitle" idx="7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77" name="Google Shape;877;p44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44"/>
          <p:cNvSpPr txBox="1">
            <a:spLocks noGrp="1"/>
          </p:cNvSpPr>
          <p:nvPr>
            <p:ph type="subTitle" idx="8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79" name="Google Shape;879;p44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44"/>
          <p:cNvSpPr txBox="1">
            <a:spLocks noGrp="1"/>
          </p:cNvSpPr>
          <p:nvPr>
            <p:ph type="subTitle" idx="9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81" name="Google Shape;881;p44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44"/>
          <p:cNvSpPr txBox="1">
            <a:spLocks noGrp="1"/>
          </p:cNvSpPr>
          <p:nvPr>
            <p:ph type="subTitle" idx="13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883" name="Google Shape;883;p44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4" name="Google Shape;884;p44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5" name="Google Shape;885;p44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6" name="Google Shape;886;p44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7" name="Google Shape;887;p44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8" name="Google Shape;888;p44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9" name="Google Shape;889;p44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0" name="Google Shape;890;p44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4. Bullets 1–8 (Yellow/Green)">
  <p:cSld name="CUSTOM_2_7_1_3_1_1_1_1_1_1_1"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45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93" name="Google Shape;893;p45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894" name="Google Shape;894;p45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95" name="Google Shape;895;p45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96" name="Google Shape;896;p45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97" name="Google Shape;897;p45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98" name="Google Shape;898;p45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45"/>
          <p:cNvSpPr txBox="1">
            <a:spLocks noGrp="1"/>
          </p:cNvSpPr>
          <p:nvPr>
            <p:ph type="subTitle" idx="3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00" name="Google Shape;900;p45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45"/>
          <p:cNvSpPr txBox="1">
            <a:spLocks noGrp="1"/>
          </p:cNvSpPr>
          <p:nvPr>
            <p:ph type="subTitle" idx="4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02" name="Google Shape;902;p45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45"/>
          <p:cNvSpPr txBox="1">
            <a:spLocks noGrp="1"/>
          </p:cNvSpPr>
          <p:nvPr>
            <p:ph type="subTitle" idx="5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04" name="Google Shape;904;p45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45"/>
          <p:cNvSpPr txBox="1">
            <a:spLocks noGrp="1"/>
          </p:cNvSpPr>
          <p:nvPr>
            <p:ph type="subTitle" idx="6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06" name="Google Shape;906;p45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45"/>
          <p:cNvSpPr txBox="1">
            <a:spLocks noGrp="1"/>
          </p:cNvSpPr>
          <p:nvPr>
            <p:ph type="subTitle" idx="7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08" name="Google Shape;908;p45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45"/>
          <p:cNvSpPr txBox="1">
            <a:spLocks noGrp="1"/>
          </p:cNvSpPr>
          <p:nvPr>
            <p:ph type="subTitle" idx="8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10" name="Google Shape;910;p45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45"/>
          <p:cNvSpPr txBox="1">
            <a:spLocks noGrp="1"/>
          </p:cNvSpPr>
          <p:nvPr>
            <p:ph type="subTitle" idx="9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12" name="Google Shape;912;p45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45"/>
          <p:cNvSpPr txBox="1">
            <a:spLocks noGrp="1"/>
          </p:cNvSpPr>
          <p:nvPr>
            <p:ph type="subTitle" idx="13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914" name="Google Shape;914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5" name="Google Shape;915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6" name="Google Shape;916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7" name="Google Shape;917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8" name="Google Shape;918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9" name="Google Shape;919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0" name="Google Shape;920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1" name="Google Shape;921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5. Bullets 1–8 (Gray)">
  <p:cSld name="CUSTOM_2_7_1_3_1_1_1_1_1_1_1_1"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46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24" name="Google Shape;924;p46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925" name="Google Shape;925;p4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6" name="Google Shape;926;p46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27" name="Google Shape;927;p4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8" name="Google Shape;928;p46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29" name="Google Shape;929;p46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46"/>
          <p:cNvSpPr txBox="1">
            <a:spLocks noGrp="1"/>
          </p:cNvSpPr>
          <p:nvPr>
            <p:ph type="subTitle" idx="3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31" name="Google Shape;931;p46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46"/>
          <p:cNvSpPr txBox="1">
            <a:spLocks noGrp="1"/>
          </p:cNvSpPr>
          <p:nvPr>
            <p:ph type="subTitle" idx="4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33" name="Google Shape;933;p46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46"/>
          <p:cNvSpPr txBox="1">
            <a:spLocks noGrp="1"/>
          </p:cNvSpPr>
          <p:nvPr>
            <p:ph type="subTitle" idx="5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35" name="Google Shape;935;p46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46"/>
          <p:cNvSpPr txBox="1">
            <a:spLocks noGrp="1"/>
          </p:cNvSpPr>
          <p:nvPr>
            <p:ph type="subTitle" idx="6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37" name="Google Shape;937;p46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46"/>
          <p:cNvSpPr txBox="1">
            <a:spLocks noGrp="1"/>
          </p:cNvSpPr>
          <p:nvPr>
            <p:ph type="subTitle" idx="7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39" name="Google Shape;939;p46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46"/>
          <p:cNvSpPr txBox="1">
            <a:spLocks noGrp="1"/>
          </p:cNvSpPr>
          <p:nvPr>
            <p:ph type="subTitle" idx="8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41" name="Google Shape;941;p46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46"/>
          <p:cNvSpPr txBox="1">
            <a:spLocks noGrp="1"/>
          </p:cNvSpPr>
          <p:nvPr>
            <p:ph type="subTitle" idx="9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43" name="Google Shape;943;p46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46"/>
          <p:cNvSpPr txBox="1">
            <a:spLocks noGrp="1"/>
          </p:cNvSpPr>
          <p:nvPr>
            <p:ph type="subTitle" idx="13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945" name="Google Shape;945;p46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6" name="Google Shape;946;p46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7" name="Google Shape;947;p46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8" name="Google Shape;948;p46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9" name="Google Shape;949;p46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0" name="Google Shape;950;p46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1" name="Google Shape;951;p46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2" name="Google Shape;952;p46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6. Bullets 1–8 (Blue)">
  <p:cSld name="CUSTOM_2_7_1_3_1_1_1_1_1_1_1_1_1"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47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55" name="Google Shape;955;p47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956" name="Google Shape;956;p4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57" name="Google Shape;957;p47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58" name="Google Shape;958;p4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59" name="Google Shape;959;p47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60" name="Google Shape;960;p47"/>
          <p:cNvSpPr/>
          <p:nvPr/>
        </p:nvSpPr>
        <p:spPr>
          <a:xfrm>
            <a:off x="1003925" y="3873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47"/>
          <p:cNvSpPr txBox="1">
            <a:spLocks noGrp="1"/>
          </p:cNvSpPr>
          <p:nvPr>
            <p:ph type="subTitle" idx="3"/>
          </p:nvPr>
        </p:nvSpPr>
        <p:spPr>
          <a:xfrm>
            <a:off x="-24600" y="38730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62" name="Google Shape;962;p47"/>
          <p:cNvSpPr/>
          <p:nvPr/>
        </p:nvSpPr>
        <p:spPr>
          <a:xfrm>
            <a:off x="1003800" y="43111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47"/>
          <p:cNvSpPr txBox="1">
            <a:spLocks noGrp="1"/>
          </p:cNvSpPr>
          <p:nvPr>
            <p:ph type="subTitle" idx="4"/>
          </p:nvPr>
        </p:nvSpPr>
        <p:spPr>
          <a:xfrm>
            <a:off x="0" y="43112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47"/>
          <p:cNvSpPr/>
          <p:nvPr/>
        </p:nvSpPr>
        <p:spPr>
          <a:xfrm>
            <a:off x="1003875" y="299662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47"/>
          <p:cNvSpPr txBox="1">
            <a:spLocks noGrp="1"/>
          </p:cNvSpPr>
          <p:nvPr>
            <p:ph type="subTitle" idx="5"/>
          </p:nvPr>
        </p:nvSpPr>
        <p:spPr>
          <a:xfrm>
            <a:off x="-150" y="299675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66" name="Google Shape;966;p47"/>
          <p:cNvSpPr/>
          <p:nvPr/>
        </p:nvSpPr>
        <p:spPr>
          <a:xfrm>
            <a:off x="1003750" y="34347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47"/>
          <p:cNvSpPr txBox="1">
            <a:spLocks noGrp="1"/>
          </p:cNvSpPr>
          <p:nvPr>
            <p:ph type="subTitle" idx="6"/>
          </p:nvPr>
        </p:nvSpPr>
        <p:spPr>
          <a:xfrm>
            <a:off x="0" y="343487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68" name="Google Shape;968;p47"/>
          <p:cNvSpPr/>
          <p:nvPr/>
        </p:nvSpPr>
        <p:spPr>
          <a:xfrm>
            <a:off x="1003900" y="213525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47"/>
          <p:cNvSpPr txBox="1">
            <a:spLocks noGrp="1"/>
          </p:cNvSpPr>
          <p:nvPr>
            <p:ph type="subTitle" idx="7"/>
          </p:nvPr>
        </p:nvSpPr>
        <p:spPr>
          <a:xfrm>
            <a:off x="-24725" y="2135375"/>
            <a:ext cx="9144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70" name="Google Shape;970;p47"/>
          <p:cNvSpPr/>
          <p:nvPr/>
        </p:nvSpPr>
        <p:spPr>
          <a:xfrm>
            <a:off x="1003775" y="25733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47"/>
          <p:cNvSpPr txBox="1">
            <a:spLocks noGrp="1"/>
          </p:cNvSpPr>
          <p:nvPr>
            <p:ph type="subTitle" idx="8"/>
          </p:nvPr>
        </p:nvSpPr>
        <p:spPr>
          <a:xfrm>
            <a:off x="0" y="25735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72" name="Google Shape;972;p47"/>
          <p:cNvSpPr/>
          <p:nvPr/>
        </p:nvSpPr>
        <p:spPr>
          <a:xfrm>
            <a:off x="1003775" y="1258875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47"/>
          <p:cNvSpPr txBox="1">
            <a:spLocks noGrp="1"/>
          </p:cNvSpPr>
          <p:nvPr>
            <p:ph type="subTitle" idx="9"/>
          </p:nvPr>
        </p:nvSpPr>
        <p:spPr>
          <a:xfrm>
            <a:off x="0" y="12590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74" name="Google Shape;974;p47"/>
          <p:cNvSpPr/>
          <p:nvPr/>
        </p:nvSpPr>
        <p:spPr>
          <a:xfrm>
            <a:off x="1003775" y="1697000"/>
            <a:ext cx="7866300" cy="3771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47"/>
          <p:cNvSpPr txBox="1">
            <a:spLocks noGrp="1"/>
          </p:cNvSpPr>
          <p:nvPr>
            <p:ph type="subTitle" idx="13"/>
          </p:nvPr>
        </p:nvSpPr>
        <p:spPr>
          <a:xfrm>
            <a:off x="0" y="1697125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75" tIns="0" rIns="4572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976" name="Google Shape;976;p47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126187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7" name="Google Shape;977;p47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1709928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8" name="Google Shape;978;p47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2129247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9" name="Google Shape;979;p47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2577303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0" name="Google Shape;980;p47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2999232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1" name="Google Shape;981;p47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3438144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2" name="Google Shape;982;p47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3877056"/>
            <a:ext cx="475488" cy="361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3" name="Google Shape;983;p47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429768" y="4314663"/>
            <a:ext cx="475488" cy="36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9AD4C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7. Fist to Five">
  <p:cSld name="CUSTOM_2_3_1_1_3_1_1_2_1_1_1_1"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5" name="Google Shape;985;p48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274320" y="274881"/>
            <a:ext cx="8595360" cy="4593743"/>
          </a:xfrm>
          <a:prstGeom prst="rect">
            <a:avLst/>
          </a:prstGeom>
          <a:noFill/>
          <a:ln>
            <a:noFill/>
          </a:ln>
        </p:spPr>
      </p:pic>
      <p:sp>
        <p:nvSpPr>
          <p:cNvPr id="986" name="Google Shape;986;p48"/>
          <p:cNvSpPr txBox="1">
            <a:spLocks noGrp="1"/>
          </p:cNvSpPr>
          <p:nvPr>
            <p:ph type="title"/>
          </p:nvPr>
        </p:nvSpPr>
        <p:spPr>
          <a:xfrm>
            <a:off x="274350" y="3307075"/>
            <a:ext cx="8595300" cy="15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87" name="Google Shape;987;p48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8" name="Google Shape;988;p48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989" name="Google Shape;98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7549" y="769725"/>
            <a:ext cx="7488902" cy="1856625"/>
          </a:xfrm>
          <a:prstGeom prst="rect">
            <a:avLst/>
          </a:prstGeom>
          <a:noFill/>
          <a:ln>
            <a:noFill/>
          </a:ln>
        </p:spPr>
      </p:pic>
      <p:sp>
        <p:nvSpPr>
          <p:cNvPr id="990" name="Google Shape;990;p48"/>
          <p:cNvSpPr txBox="1"/>
          <p:nvPr/>
        </p:nvSpPr>
        <p:spPr>
          <a:xfrm>
            <a:off x="202525" y="2754341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Medium"/>
                <a:ea typeface="Roboto Medium"/>
                <a:cs typeface="Roboto Medium"/>
                <a:sym typeface="Roboto Medium"/>
              </a:rPr>
              <a:t>FIST TO FIVE: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991" name="Google Shape;991;p48"/>
          <p:cNvCxnSpPr/>
          <p:nvPr/>
        </p:nvCxnSpPr>
        <p:spPr>
          <a:xfrm>
            <a:off x="2305500" y="3307075"/>
            <a:ext cx="4533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8. Review">
  <p:cSld name="CUSTOM_17_2_1_2_1"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3" name="Google Shape;993;p49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994" name="Google Shape;994;p49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5" name="Google Shape;995;p49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96" name="Google Shape;996;p49"/>
          <p:cNvSpPr txBox="1"/>
          <p:nvPr/>
        </p:nvSpPr>
        <p:spPr>
          <a:xfrm>
            <a:off x="274350" y="28807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oboto Medium"/>
                <a:ea typeface="Roboto Medium"/>
                <a:cs typeface="Roboto Medium"/>
                <a:sym typeface="Roboto Medium"/>
              </a:rPr>
              <a:t>Time’s Up! </a:t>
            </a:r>
            <a:r>
              <a:rPr lang="en" sz="3600">
                <a:latin typeface="Roboto Light"/>
                <a:ea typeface="Roboto Light"/>
                <a:cs typeface="Roboto Light"/>
                <a:sym typeface="Roboto Light"/>
              </a:rPr>
              <a:t>Let’s Review.</a:t>
            </a:r>
            <a:endParaRPr sz="36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997" name="Google Shape;99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0959" y="1143000"/>
            <a:ext cx="1222082" cy="163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9. Take a Break 1">
  <p:cSld name="CUSTOM"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5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0" name="Google Shape;1000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2900" y="-24125"/>
            <a:ext cx="9229800" cy="519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 Subsection Slide">
  <p:cSld name="CUSTOM_17_2_1_1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6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274325" y="20884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0. Take a Break 2">
  <p:cSld name="CUSTOM_1"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5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3" name="Google Shape;1003;p5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4" name="Google Shape;1004;p51"/>
          <p:cNvSpPr txBox="1"/>
          <p:nvPr/>
        </p:nvSpPr>
        <p:spPr>
          <a:xfrm>
            <a:off x="-25" y="411400"/>
            <a:ext cx="91440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Roboto Light"/>
                <a:ea typeface="Roboto Light"/>
                <a:cs typeface="Roboto Light"/>
                <a:sym typeface="Roboto Light"/>
              </a:rPr>
              <a:t>Take a Break!</a:t>
            </a:r>
            <a:endParaRPr sz="4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005" name="Google Shape;1005;p51"/>
          <p:cNvCxnSpPr/>
          <p:nvPr/>
        </p:nvCxnSpPr>
        <p:spPr>
          <a:xfrm>
            <a:off x="2305500" y="1468500"/>
            <a:ext cx="4533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7. The End">
  <p:cSld name="CUSTOM_7"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7" name="Google Shape;1007;p52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1008" name="Google Shape;1008;p52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‹#›</a:t>
            </a:fld>
            <a:endParaRPr sz="600"/>
          </a:p>
        </p:txBody>
      </p:sp>
      <p:sp>
        <p:nvSpPr>
          <p:cNvPr id="1009" name="Google Shape;1009;p52"/>
          <p:cNvSpPr txBox="1"/>
          <p:nvPr/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pic>
        <p:nvPicPr>
          <p:cNvPr id="1010" name="Google Shape;101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8599" y="496138"/>
            <a:ext cx="5046801" cy="415122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1. Take a Break 1">
  <p:cSld name="CUSTOM_9">
    <p:spTree>
      <p:nvGrpSpPr>
        <p:cNvPr id="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53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13" name="Google Shape;1013;p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2900" y="-24125"/>
            <a:ext cx="9229800" cy="519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 Transition Slide">
  <p:cSld name="CUSTOM_17_2_1_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7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237100" y="2088475"/>
            <a:ext cx="85953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 Text Only">
  <p:cSld name="CUSTOM_2_7_2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1" name="Google Shape;61;p8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Google Shape;62;p8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3" name="Google Shape;63;p8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" name="Google Shape;64;p8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body" idx="3"/>
          </p:nvPr>
        </p:nvSpPr>
        <p:spPr>
          <a:xfrm>
            <a:off x="175" y="1284250"/>
            <a:ext cx="9144000" cy="3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91440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 Text with Sidebar">
  <p:cSld name="CUSTOM_2_4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9"/>
          <p:cNvPicPr preferRelativeResize="0"/>
          <p:nvPr/>
        </p:nvPicPr>
        <p:blipFill rotWithShape="1">
          <a:blip r:embed="rId2">
            <a:alphaModFix/>
          </a:blip>
          <a:srcRect t="119" b="119"/>
          <a:stretch/>
        </p:blipFill>
        <p:spPr>
          <a:xfrm>
            <a:off x="7048950" y="910275"/>
            <a:ext cx="1828800" cy="3784798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9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66747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2"/>
          </p:nvPr>
        </p:nvSpPr>
        <p:spPr>
          <a:xfrm>
            <a:off x="0" y="1245800"/>
            <a:ext cx="6699600" cy="38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91440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ubTitle" idx="3"/>
          </p:nvPr>
        </p:nvSpPr>
        <p:spPr>
          <a:xfrm>
            <a:off x="7056300" y="910475"/>
            <a:ext cx="1814100" cy="3784800"/>
          </a:xfrm>
          <a:prstGeom prst="rect">
            <a:avLst/>
          </a:prstGeom>
          <a:noFill/>
          <a:ln w="9525" cap="flat" cmpd="sng">
            <a:solidFill>
              <a:srgbClr val="DBD9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title"/>
          </p:nvPr>
        </p:nvSpPr>
        <p:spPr>
          <a:xfrm>
            <a:off x="-12425" y="0"/>
            <a:ext cx="6699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3" name="Google Shape;73;p9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" name="Google Shape;74;p9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" name="Google Shape;75;p9"/>
          <p:cNvSpPr txBox="1">
            <a:spLocks noGrp="1"/>
          </p:cNvSpPr>
          <p:nvPr>
            <p:ph type="subTitle" idx="4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. Call Attention Slide">
  <p:cSld name="CUSTOM_2_3_1_1_3_1_1_2_1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0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0"/>
          <p:cNvSpPr txBox="1">
            <a:spLocks noGrp="1"/>
          </p:cNvSpPr>
          <p:nvPr>
            <p:ph type="title"/>
          </p:nvPr>
        </p:nvSpPr>
        <p:spPr>
          <a:xfrm>
            <a:off x="2544050" y="1545675"/>
            <a:ext cx="5770200" cy="24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79" name="Google Shape;79;p10"/>
          <p:cNvPicPr preferRelativeResize="0"/>
          <p:nvPr/>
        </p:nvPicPr>
        <p:blipFill rotWithShape="1">
          <a:blip r:embed="rId3">
            <a:alphaModFix/>
          </a:blip>
          <a:srcRect l="139" r="149"/>
          <a:stretch/>
        </p:blipFill>
        <p:spPr>
          <a:xfrm>
            <a:off x="1258175" y="1332825"/>
            <a:ext cx="1371601" cy="200253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0"/>
          <p:cNvSpPr txBox="1">
            <a:spLocks noGrp="1"/>
          </p:cNvSpPr>
          <p:nvPr>
            <p:ph type="sldNum" idx="12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300">
                <a:solidFill>
                  <a:schemeClr val="tx1"/>
                </a:solidFill>
              </a:defRPr>
            </a:lvl1pPr>
            <a:lvl2pPr lvl="1" algn="r" rtl="0">
              <a:buNone/>
              <a:defRPr sz="1300">
                <a:solidFill>
                  <a:schemeClr val="tx1"/>
                </a:solidFill>
              </a:defRPr>
            </a:lvl2pPr>
            <a:lvl3pPr lvl="2" algn="r" rtl="0">
              <a:buNone/>
              <a:defRPr sz="1300">
                <a:solidFill>
                  <a:schemeClr val="tx1"/>
                </a:solidFill>
              </a:defRPr>
            </a:lvl3pPr>
            <a:lvl4pPr lvl="3" algn="r" rtl="0">
              <a:buNone/>
              <a:defRPr sz="1300">
                <a:solidFill>
                  <a:schemeClr val="tx1"/>
                </a:solidFill>
              </a:defRPr>
            </a:lvl4pPr>
            <a:lvl5pPr lvl="4" algn="r" rtl="0">
              <a:buNone/>
              <a:defRPr sz="1300">
                <a:solidFill>
                  <a:schemeClr val="tx1"/>
                </a:solidFill>
              </a:defRPr>
            </a:lvl5pPr>
            <a:lvl6pPr lvl="5" algn="r" rtl="0">
              <a:buNone/>
              <a:defRPr sz="1300">
                <a:solidFill>
                  <a:schemeClr val="tx1"/>
                </a:solidFill>
              </a:defRPr>
            </a:lvl6pPr>
            <a:lvl7pPr lvl="6" algn="r" rtl="0">
              <a:buNone/>
              <a:defRPr sz="1300">
                <a:solidFill>
                  <a:schemeClr val="tx1"/>
                </a:solidFill>
              </a:defRPr>
            </a:lvl7pPr>
            <a:lvl8pPr lvl="7" algn="r" rtl="0">
              <a:buNone/>
              <a:defRPr sz="1300">
                <a:solidFill>
                  <a:schemeClr val="tx1"/>
                </a:solidFill>
              </a:defRPr>
            </a:lvl8pPr>
            <a:lvl9pPr lvl="8" algn="r" rtl="0">
              <a:buNone/>
              <a:defRPr sz="1300">
                <a:solidFill>
                  <a:schemeClr val="tx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</p:sldLayoutIdLst>
  <mc:AlternateContent xmlns:mc="http://schemas.openxmlformats.org/markup-compatibility/2006" xmlns:p14="http://schemas.microsoft.com/office/powerpoint/2010/main">
    <mc:Choice Requires="p14">
      <p:transition p14:dur="400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54"/>
          <p:cNvSpPr txBox="1">
            <a:spLocks noGrp="1"/>
          </p:cNvSpPr>
          <p:nvPr>
            <p:ph type="title"/>
          </p:nvPr>
        </p:nvSpPr>
        <p:spPr>
          <a:xfrm>
            <a:off x="274350" y="1703925"/>
            <a:ext cx="8595300" cy="7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Capstone Engagement</a:t>
            </a:r>
            <a:endParaRPr sz="31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100">
                <a:latin typeface="Roboto"/>
                <a:ea typeface="Roboto"/>
                <a:cs typeface="Roboto"/>
                <a:sym typeface="Roboto"/>
              </a:rPr>
              <a:t>Assessment, Analysis, </a:t>
            </a:r>
            <a:br>
              <a:rPr lang="en" sz="3100">
                <a:latin typeface="Roboto"/>
                <a:ea typeface="Roboto"/>
                <a:cs typeface="Roboto"/>
                <a:sym typeface="Roboto"/>
              </a:rPr>
            </a:br>
            <a:r>
              <a:rPr lang="en" sz="3100">
                <a:latin typeface="Roboto"/>
                <a:ea typeface="Roboto"/>
                <a:cs typeface="Roboto"/>
                <a:sym typeface="Roboto"/>
              </a:rPr>
              <a:t>and Hardening of a Vulnerable System</a:t>
            </a:r>
            <a:endParaRPr sz="3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9" name="Google Shape;1019;p54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spcFirstLastPara="1" wrap="square" lIns="274300" tIns="4570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p63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r>
              <a:rPr lang="en" dirty="0">
                <a:solidFill>
                  <a:schemeClr val="dk1"/>
                </a:solidFill>
              </a:rPr>
              <a:t>Exploitation: </a:t>
            </a:r>
            <a:r>
              <a:rPr lang="en-US" sz="2400" dirty="0">
                <a:latin typeface="Roboto"/>
                <a:ea typeface="Roboto"/>
                <a:cs typeface="Roboto"/>
                <a:sym typeface="Roboto"/>
              </a:rPr>
              <a:t>Remote code execution</a:t>
            </a:r>
            <a:br>
              <a:rPr lang="en-US" sz="2400" dirty="0">
                <a:latin typeface="Roboto"/>
                <a:ea typeface="Roboto"/>
                <a:cs typeface="Roboto"/>
                <a:sym typeface="Roboto"/>
              </a:rPr>
            </a:br>
            <a:endParaRPr dirty="0"/>
          </a:p>
        </p:txBody>
      </p:sp>
      <p:sp>
        <p:nvSpPr>
          <p:cNvPr id="1132" name="Google Shape;1132;p63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spcFirstLastPara="1" wrap="square" lIns="274300" tIns="4570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" name="Google Shape;1133;p63"/>
          <p:cNvSpPr/>
          <p:nvPr/>
        </p:nvSpPr>
        <p:spPr>
          <a:xfrm flipH="1">
            <a:off x="724275" y="1480575"/>
            <a:ext cx="2428500" cy="31542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Google Shape;1134;p63"/>
          <p:cNvSpPr txBox="1"/>
          <p:nvPr/>
        </p:nvSpPr>
        <p:spPr>
          <a:xfrm>
            <a:off x="724275" y="1480624"/>
            <a:ext cx="2371500" cy="31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Roboto"/>
                <a:ea typeface="Roboto"/>
                <a:cs typeface="Roboto"/>
                <a:sym typeface="Roboto"/>
              </a:rPr>
              <a:t>Tools &amp; Processes</a:t>
            </a:r>
            <a:endParaRPr sz="12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Used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MSFVenom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to create a reverse shell PHP script that I could upload to the webserver from through the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webdav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vulnerability found previously. Once the script was uploaded, I ran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Metasploits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meterpreter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listening on the port specified in the PHP script which then allowed me reverse-shell access.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35" name="Google Shape;1135;p63"/>
          <p:cNvGrpSpPr/>
          <p:nvPr/>
        </p:nvGrpSpPr>
        <p:grpSpPr>
          <a:xfrm>
            <a:off x="457181" y="887903"/>
            <a:ext cx="533372" cy="533480"/>
            <a:chOff x="457200" y="1378813"/>
            <a:chExt cx="695400" cy="695450"/>
          </a:xfrm>
        </p:grpSpPr>
        <p:sp>
          <p:nvSpPr>
            <p:cNvPr id="1136" name="Google Shape;1136;p6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37" name="Google Shape;1137;p63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" name="Google Shape;1138;p63"/>
          <p:cNvGrpSpPr/>
          <p:nvPr/>
        </p:nvGrpSpPr>
        <p:grpSpPr>
          <a:xfrm>
            <a:off x="3228956" y="887903"/>
            <a:ext cx="533372" cy="533480"/>
            <a:chOff x="457200" y="1378813"/>
            <a:chExt cx="695400" cy="695450"/>
          </a:xfrm>
        </p:grpSpPr>
        <p:sp>
          <p:nvSpPr>
            <p:cNvPr id="1139" name="Google Shape;1139;p6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40" name="Google Shape;1140;p63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1" name="Google Shape;1141;p63"/>
          <p:cNvSpPr/>
          <p:nvPr/>
        </p:nvSpPr>
        <p:spPr>
          <a:xfrm flipH="1">
            <a:off x="3496050" y="1480575"/>
            <a:ext cx="2428500" cy="31542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2" name="Google Shape;1142;p63"/>
          <p:cNvSpPr txBox="1"/>
          <p:nvPr/>
        </p:nvSpPr>
        <p:spPr>
          <a:xfrm>
            <a:off x="3496050" y="1480625"/>
            <a:ext cx="2428500" cy="31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Roboto"/>
                <a:ea typeface="Roboto"/>
                <a:cs typeface="Roboto"/>
                <a:sym typeface="Roboto"/>
              </a:rPr>
              <a:t>Achievements</a:t>
            </a:r>
            <a:endParaRPr sz="12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This exploit gave me remote access to t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he</a:t>
            </a: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 server.		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43" name="Google Shape;1143;p63"/>
          <p:cNvGrpSpPr/>
          <p:nvPr/>
        </p:nvGrpSpPr>
        <p:grpSpPr>
          <a:xfrm>
            <a:off x="6134081" y="888653"/>
            <a:ext cx="533372" cy="533480"/>
            <a:chOff x="457200" y="1378813"/>
            <a:chExt cx="695400" cy="695450"/>
          </a:xfrm>
        </p:grpSpPr>
        <p:sp>
          <p:nvSpPr>
            <p:cNvPr id="1144" name="Google Shape;1144;p6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45" name="Google Shape;1145;p63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6" name="Google Shape;1146;p63"/>
          <p:cNvSpPr/>
          <p:nvPr/>
        </p:nvSpPr>
        <p:spPr>
          <a:xfrm flipH="1">
            <a:off x="6401175" y="1481325"/>
            <a:ext cx="2428500" cy="32523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7" name="Google Shape;1147;p63"/>
          <p:cNvSpPr txBox="1"/>
          <p:nvPr/>
        </p:nvSpPr>
        <p:spPr>
          <a:xfrm>
            <a:off x="6401175" y="1481374"/>
            <a:ext cx="2371500" cy="32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6C2E1D75-8F6A-4301-9BA1-B579A18E6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9201" y="3256072"/>
            <a:ext cx="2855448" cy="13787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FF816F-91DF-415C-9B02-06475D85DB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3635" y="1585084"/>
            <a:ext cx="3283579" cy="33790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2" name="Google Shape;1152;p6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4322" y="289900"/>
            <a:ext cx="8595295" cy="4593614"/>
          </a:xfrm>
          <a:prstGeom prst="rect">
            <a:avLst/>
          </a:prstGeom>
          <a:noFill/>
          <a:ln>
            <a:noFill/>
          </a:ln>
        </p:spPr>
      </p:pic>
      <p:sp>
        <p:nvSpPr>
          <p:cNvPr id="1153" name="Google Shape;1153;p64"/>
          <p:cNvSpPr txBox="1">
            <a:spLocks noGrp="1"/>
          </p:cNvSpPr>
          <p:nvPr>
            <p:ph type="title"/>
          </p:nvPr>
        </p:nvSpPr>
        <p:spPr>
          <a:xfrm>
            <a:off x="274325" y="1687275"/>
            <a:ext cx="8595300" cy="8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Blue Team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Roboto Light"/>
                <a:ea typeface="Roboto Light"/>
                <a:cs typeface="Roboto Light"/>
                <a:sym typeface="Roboto Light"/>
              </a:rPr>
              <a:t>Log Analysis and </a:t>
            </a:r>
            <a:br>
              <a:rPr lang="en" sz="3400"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3400">
                <a:latin typeface="Roboto Light"/>
                <a:ea typeface="Roboto Light"/>
                <a:cs typeface="Roboto Light"/>
                <a:sym typeface="Roboto Light"/>
              </a:rPr>
              <a:t>Attack Characterization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154" name="Google Shape;1154;p64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11</a:t>
            </a:fld>
            <a:endParaRPr sz="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65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Analysis: Identifying the Port Scan</a:t>
            </a:r>
            <a:endParaRPr/>
          </a:p>
        </p:txBody>
      </p:sp>
      <p:sp>
        <p:nvSpPr>
          <p:cNvPr id="1160" name="Google Shape;1160;p65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4114800" cy="1269600"/>
          </a:xfrm>
          <a:prstGeom prst="rect">
            <a:avLst/>
          </a:prstGeom>
        </p:spPr>
        <p:txBody>
          <a:bodyPr spcFirstLastPara="1" wrap="square" lIns="457200" tIns="91425" rIns="4572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Answer the following questions in bullet points under the screenshot if space allows. </a:t>
            </a:r>
            <a:br>
              <a:rPr lang="en" sz="1200"/>
            </a:br>
            <a:r>
              <a:rPr lang="en" sz="1200"/>
              <a:t>Otherwise, add the answers to speaker notes. </a:t>
            </a:r>
            <a:endParaRPr sz="1200"/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endParaRPr sz="1200"/>
          </a:p>
        </p:txBody>
      </p:sp>
      <p:sp>
        <p:nvSpPr>
          <p:cNvPr id="1161" name="Google Shape;1161;p65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spcFirstLastPara="1" wrap="square" lIns="274300" tIns="4570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3" name="Google Shape;1163;p65"/>
          <p:cNvSpPr txBox="1">
            <a:spLocks noGrp="1"/>
          </p:cNvSpPr>
          <p:nvPr>
            <p:ph type="subTitle" idx="1"/>
          </p:nvPr>
        </p:nvSpPr>
        <p:spPr>
          <a:xfrm>
            <a:off x="3712024" y="675975"/>
            <a:ext cx="5231009" cy="971700"/>
          </a:xfrm>
          <a:prstGeom prst="rect">
            <a:avLst/>
          </a:prstGeom>
        </p:spPr>
        <p:txBody>
          <a:bodyPr spcFirstLastPara="1" wrap="square" lIns="457200" tIns="91425" rIns="457200" bIns="0" anchor="t" anchorCtr="0">
            <a:noAutofit/>
          </a:bodyPr>
          <a:lstStyle/>
          <a:p>
            <a:pPr marL="320040" lvl="0" indent="-16764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What time did the port scan occur? 2021-11-11 01:00 GMT</a:t>
            </a:r>
            <a:endParaRPr sz="1200" dirty="0"/>
          </a:p>
          <a:p>
            <a:pPr marL="320040" lvl="0" indent="-16764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How many packets were sent, and from which IP?</a:t>
            </a:r>
            <a:r>
              <a:rPr lang="en-US" sz="1200" dirty="0"/>
              <a:t> 39,639</a:t>
            </a:r>
            <a:endParaRPr sz="1200" dirty="0"/>
          </a:p>
          <a:p>
            <a:pPr marL="320040" lvl="0" indent="-16764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What indicates that this was a port scan? The spike in connections along with the ratio of successful connections vs error connections</a:t>
            </a:r>
            <a:endParaRPr sz="1200" dirty="0"/>
          </a:p>
        </p:txBody>
      </p:sp>
      <p:pic>
        <p:nvPicPr>
          <p:cNvPr id="1164" name="Google Shape;1164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1300" y="835137"/>
            <a:ext cx="424701" cy="33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DA8B4B0-4EF5-4150-80D7-F70AE88275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910" y="1789950"/>
            <a:ext cx="8350180" cy="28288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p66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Analysis: Finding the Request for the Hidden Directory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70" name="Google Shape;1170;p66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4114800" cy="1269600"/>
          </a:xfrm>
          <a:prstGeom prst="rect">
            <a:avLst/>
          </a:prstGeom>
        </p:spPr>
        <p:txBody>
          <a:bodyPr spcFirstLastPara="1" wrap="square" lIns="457200" tIns="91425" rIns="4572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Answer the following questions in bullet points under the screenshot if space allows. </a:t>
            </a:r>
            <a:br>
              <a:rPr lang="en" sz="1200"/>
            </a:br>
            <a:r>
              <a:rPr lang="en" sz="1200"/>
              <a:t>Otherwise, add the answers to speaker notes. </a:t>
            </a:r>
            <a:endParaRPr sz="1200"/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endParaRPr sz="1200"/>
          </a:p>
        </p:txBody>
      </p:sp>
      <p:sp>
        <p:nvSpPr>
          <p:cNvPr id="1171" name="Google Shape;1171;p66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spcFirstLastPara="1" wrap="square" lIns="274300" tIns="4570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3" name="Google Shape;1173;p66"/>
          <p:cNvSpPr txBox="1">
            <a:spLocks noGrp="1"/>
          </p:cNvSpPr>
          <p:nvPr>
            <p:ph type="subTitle" idx="1"/>
          </p:nvPr>
        </p:nvSpPr>
        <p:spPr>
          <a:xfrm>
            <a:off x="3663049" y="741300"/>
            <a:ext cx="6093899" cy="971700"/>
          </a:xfrm>
          <a:prstGeom prst="rect">
            <a:avLst/>
          </a:prstGeom>
        </p:spPr>
        <p:txBody>
          <a:bodyPr spcFirstLastPara="1" wrap="square" lIns="457200" tIns="91425" rIns="457200" bIns="0" anchor="t" anchorCtr="0">
            <a:noAutofit/>
          </a:bodyPr>
          <a:lstStyle/>
          <a:p>
            <a:pPr marL="320040" lvl="0" indent="-16764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What time did the request occur?  2021-11-11 01:50:39</a:t>
            </a:r>
          </a:p>
          <a:p>
            <a:pPr marL="320040" lvl="0" indent="-16764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How many requests were made? 15,942</a:t>
            </a:r>
            <a:endParaRPr sz="1200" dirty="0"/>
          </a:p>
          <a:p>
            <a:pPr marL="320040" lvl="0" indent="-16764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Which files were requested? connect_to_corp</a:t>
            </a:r>
          </a:p>
          <a:p>
            <a:pPr marL="320040" lvl="0" indent="-16764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What did they contain? </a:t>
            </a:r>
            <a:r>
              <a:rPr lang="en-US" sz="1200" dirty="0"/>
              <a:t>I</a:t>
            </a:r>
            <a:r>
              <a:rPr lang="en" sz="1200" dirty="0"/>
              <a:t>nstructions for connecting to company server</a:t>
            </a:r>
            <a:endParaRPr sz="1200" dirty="0"/>
          </a:p>
        </p:txBody>
      </p:sp>
      <p:pic>
        <p:nvPicPr>
          <p:cNvPr id="1174" name="Google Shape;1174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1300" y="835137"/>
            <a:ext cx="424701" cy="33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3E1F98-414B-40D7-8F81-1FC56E3769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41" y="3440065"/>
            <a:ext cx="8611694" cy="90211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p67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Analysis: Uncovering the Brute Force Attack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80" name="Google Shape;1180;p67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4114800" cy="1269600"/>
          </a:xfrm>
          <a:prstGeom prst="rect">
            <a:avLst/>
          </a:prstGeom>
        </p:spPr>
        <p:txBody>
          <a:bodyPr spcFirstLastPara="1" wrap="square" lIns="457200" tIns="91425" rIns="4572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Answer the following questions in bullet points under the screenshot if space allows. </a:t>
            </a:r>
            <a:br>
              <a:rPr lang="en" sz="1200"/>
            </a:br>
            <a:r>
              <a:rPr lang="en" sz="1200"/>
              <a:t>Otherwise, add the answers to speaker notes. </a:t>
            </a:r>
            <a:endParaRPr sz="1200"/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endParaRPr sz="1200"/>
          </a:p>
        </p:txBody>
      </p:sp>
      <p:sp>
        <p:nvSpPr>
          <p:cNvPr id="1181" name="Google Shape;1181;p67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spcFirstLastPara="1" wrap="square" lIns="274300" tIns="4570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3" name="Google Shape;1183;p67"/>
          <p:cNvSpPr txBox="1">
            <a:spLocks noGrp="1"/>
          </p:cNvSpPr>
          <p:nvPr>
            <p:ph type="subTitle" idx="1"/>
          </p:nvPr>
        </p:nvSpPr>
        <p:spPr>
          <a:xfrm>
            <a:off x="3663050" y="741300"/>
            <a:ext cx="5791200" cy="971700"/>
          </a:xfrm>
          <a:prstGeom prst="rect">
            <a:avLst/>
          </a:prstGeom>
        </p:spPr>
        <p:txBody>
          <a:bodyPr spcFirstLastPara="1" wrap="square" lIns="457200" tIns="91425" rIns="457200" bIns="0" anchor="t" anchorCtr="0">
            <a:noAutofit/>
          </a:bodyPr>
          <a:lstStyle/>
          <a:p>
            <a:pPr marL="320040" lvl="0" indent="-16764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How many requests were made in the attack? 15,192</a:t>
            </a:r>
            <a:endParaRPr sz="1200" dirty="0"/>
          </a:p>
          <a:p>
            <a:pPr marL="320040" lvl="0" indent="-16764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How many requests had been made before the attacker </a:t>
            </a:r>
            <a:br>
              <a:rPr lang="en" sz="1200" dirty="0"/>
            </a:br>
            <a:r>
              <a:rPr lang="en" sz="1200" dirty="0"/>
              <a:t>discovered the password?  15,191</a:t>
            </a:r>
            <a:endParaRPr sz="1200" dirty="0"/>
          </a:p>
        </p:txBody>
      </p:sp>
      <p:pic>
        <p:nvPicPr>
          <p:cNvPr id="1184" name="Google Shape;1184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1300" y="835137"/>
            <a:ext cx="424701" cy="33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C8F2FC3-B981-4E26-9C0B-A45DC229B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253" y="1806837"/>
            <a:ext cx="8839200" cy="17678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68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Analysis: Finding the WebDAV Connection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90" name="Google Shape;1190;p68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4114800" cy="1269600"/>
          </a:xfrm>
          <a:prstGeom prst="rect">
            <a:avLst/>
          </a:prstGeom>
        </p:spPr>
        <p:txBody>
          <a:bodyPr spcFirstLastPara="1" wrap="square" lIns="457200" tIns="91425" rIns="4572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Answer the following questions in bullet points under the screenshot if space allows. </a:t>
            </a:r>
            <a:br>
              <a:rPr lang="en" sz="1200"/>
            </a:br>
            <a:r>
              <a:rPr lang="en" sz="1200"/>
              <a:t>Otherwise, add the answers to speaker notes. </a:t>
            </a:r>
            <a:endParaRPr sz="1200"/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endParaRPr sz="1200"/>
          </a:p>
        </p:txBody>
      </p:sp>
      <p:sp>
        <p:nvSpPr>
          <p:cNvPr id="1191" name="Google Shape;1191;p68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spcFirstLastPara="1" wrap="square" lIns="274300" tIns="4570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3" name="Google Shape;1193;p68"/>
          <p:cNvSpPr txBox="1">
            <a:spLocks noGrp="1"/>
          </p:cNvSpPr>
          <p:nvPr>
            <p:ph type="subTitle" idx="1"/>
          </p:nvPr>
        </p:nvSpPr>
        <p:spPr>
          <a:xfrm>
            <a:off x="3663050" y="741300"/>
            <a:ext cx="5791200" cy="971700"/>
          </a:xfrm>
          <a:prstGeom prst="rect">
            <a:avLst/>
          </a:prstGeom>
        </p:spPr>
        <p:txBody>
          <a:bodyPr spcFirstLastPara="1" wrap="square" lIns="457200" tIns="91425" rIns="457200" bIns="0" anchor="t" anchorCtr="0">
            <a:noAutofit/>
          </a:bodyPr>
          <a:lstStyle/>
          <a:p>
            <a:pPr marL="320040" lvl="0" indent="-16764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How many requests were made to this directory? 41</a:t>
            </a:r>
            <a:endParaRPr sz="1200" dirty="0"/>
          </a:p>
          <a:p>
            <a:pPr marL="320040" lvl="0" indent="-16764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Which files were requested? </a:t>
            </a:r>
            <a:r>
              <a:rPr lang="en-US" sz="1200" dirty="0" err="1"/>
              <a:t>passwd.dav</a:t>
            </a:r>
            <a:r>
              <a:rPr lang="en-US" sz="1200" dirty="0"/>
              <a:t> , </a:t>
            </a:r>
            <a:r>
              <a:rPr lang="en-US" sz="1200" dirty="0" err="1"/>
              <a:t>shell.php</a:t>
            </a:r>
            <a:endParaRPr sz="1200" dirty="0"/>
          </a:p>
        </p:txBody>
      </p:sp>
      <p:pic>
        <p:nvPicPr>
          <p:cNvPr id="1194" name="Google Shape;1194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1300" y="835137"/>
            <a:ext cx="424701" cy="33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1BF8A6A-801F-4C75-8C8D-E0A353222F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9" y="1644462"/>
            <a:ext cx="8832501" cy="9821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4453A4-B296-4652-94E5-F2E5AB9480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8" y="2823762"/>
            <a:ext cx="8832502" cy="105398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9" name="Google Shape;1199;p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4322" y="289900"/>
            <a:ext cx="8595295" cy="4593614"/>
          </a:xfrm>
          <a:prstGeom prst="rect">
            <a:avLst/>
          </a:prstGeom>
          <a:noFill/>
          <a:ln>
            <a:noFill/>
          </a:ln>
        </p:spPr>
      </p:pic>
      <p:sp>
        <p:nvSpPr>
          <p:cNvPr id="1200" name="Google Shape;1200;p69"/>
          <p:cNvSpPr txBox="1">
            <a:spLocks noGrp="1"/>
          </p:cNvSpPr>
          <p:nvPr>
            <p:ph type="title"/>
          </p:nvPr>
        </p:nvSpPr>
        <p:spPr>
          <a:xfrm>
            <a:off x="274325" y="1631275"/>
            <a:ext cx="8595300" cy="20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Blue Team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Roboto Light"/>
                <a:ea typeface="Roboto Light"/>
                <a:cs typeface="Roboto Light"/>
                <a:sym typeface="Roboto Light"/>
              </a:rPr>
              <a:t>Proposed Alarms and </a:t>
            </a:r>
            <a:br>
              <a:rPr lang="en" sz="3400"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3400">
                <a:latin typeface="Roboto Light"/>
                <a:ea typeface="Roboto Light"/>
                <a:cs typeface="Roboto Light"/>
                <a:sym typeface="Roboto Light"/>
              </a:rPr>
              <a:t>Mitigation Strategies</a:t>
            </a:r>
            <a:endParaRPr sz="3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201" name="Google Shape;1201;p69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16</a:t>
            </a:fld>
            <a:endParaRPr sz="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70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Mitigation: Blocking the Port Scan</a:t>
            </a:r>
            <a:endParaRPr/>
          </a:p>
        </p:txBody>
      </p:sp>
      <p:sp>
        <p:nvSpPr>
          <p:cNvPr id="1207" name="Google Shape;1207;p70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spcFirstLastPara="1" wrap="square" lIns="274300" tIns="4570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8" name="Google Shape;1208;p70"/>
          <p:cNvSpPr txBox="1">
            <a:spLocks noGrp="1"/>
          </p:cNvSpPr>
          <p:nvPr>
            <p:ph type="subTitle" idx="2"/>
          </p:nvPr>
        </p:nvSpPr>
        <p:spPr>
          <a:xfrm>
            <a:off x="-12300" y="1602450"/>
            <a:ext cx="4298400" cy="3051300"/>
          </a:xfrm>
          <a:prstGeom prst="rect">
            <a:avLst/>
          </a:prstGeom>
        </p:spPr>
        <p:txBody>
          <a:bodyPr spcFirstLastPara="1" wrap="square" lIns="457200" tIns="0" rIns="4572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What kind of alarm can be set to detect future port scans?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Put in a network alert for ICMP pings 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What threshold would you set to activate this alarm? More than twenty-five</a:t>
            </a:r>
            <a:endParaRPr sz="1400" dirty="0"/>
          </a:p>
        </p:txBody>
      </p:sp>
      <p:sp>
        <p:nvSpPr>
          <p:cNvPr id="1209" name="Google Shape;1209;p70"/>
          <p:cNvSpPr txBox="1">
            <a:spLocks noGrp="1"/>
          </p:cNvSpPr>
          <p:nvPr>
            <p:ph type="subTitle" idx="3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</p:spPr>
        <p:txBody>
          <a:bodyPr spcFirstLastPara="1" wrap="square" lIns="457200" tIns="0" rIns="4572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What configurations can be set on the host to mitigate port scans?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Disable ICMP 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/>
              <a:t>Describe the solution. If possible, provide required command lines. 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71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Mitigation: Finding the Request for the Hidden Directory</a:t>
            </a:r>
            <a:endParaRPr/>
          </a:p>
        </p:txBody>
      </p:sp>
      <p:sp>
        <p:nvSpPr>
          <p:cNvPr id="1215" name="Google Shape;1215;p71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spcFirstLastPara="1" wrap="square" lIns="274300" tIns="4570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6" name="Google Shape;1216;p71"/>
          <p:cNvSpPr txBox="1">
            <a:spLocks noGrp="1"/>
          </p:cNvSpPr>
          <p:nvPr>
            <p:ph type="subTitle" idx="2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</p:spPr>
        <p:txBody>
          <a:bodyPr spcFirstLastPara="1" wrap="square" lIns="457200" tIns="0" rIns="4572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What kind of alarm can be set to detect future unauthorized access?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Alert on failed login attempts to the directory.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/>
              <a:t>What threshold would you set to activate this alarm?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After five failed login attempts</a:t>
            </a:r>
            <a:endParaRPr sz="1400" dirty="0"/>
          </a:p>
        </p:txBody>
      </p:sp>
      <p:sp>
        <p:nvSpPr>
          <p:cNvPr id="1217" name="Google Shape;1217;p71"/>
          <p:cNvSpPr txBox="1">
            <a:spLocks noGrp="1"/>
          </p:cNvSpPr>
          <p:nvPr>
            <p:ph type="subTitle" idx="3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</p:spPr>
        <p:txBody>
          <a:bodyPr spcFirstLastPara="1" wrap="square" lIns="457200" tIns="0" rIns="4572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What configuration can be set on the host to block unwanted access?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Disable directory browsing.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/>
              <a:t>Describe the solution. If possible, provide required command lines. </a:t>
            </a:r>
            <a:endParaRPr sz="14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p72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Mitigation: Preventing Brute Force Attacks</a:t>
            </a:r>
            <a:endParaRPr/>
          </a:p>
        </p:txBody>
      </p:sp>
      <p:sp>
        <p:nvSpPr>
          <p:cNvPr id="1223" name="Google Shape;1223;p72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spcFirstLastPara="1" wrap="square" lIns="274300" tIns="4570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4" name="Google Shape;1224;p72"/>
          <p:cNvSpPr txBox="1">
            <a:spLocks noGrp="1"/>
          </p:cNvSpPr>
          <p:nvPr>
            <p:ph type="subTitle" idx="2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</p:spPr>
        <p:txBody>
          <a:bodyPr spcFirstLastPara="1" wrap="square" lIns="457200" tIns="0" rIns="4572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What kind of alarm can be set to detect future brute force attacks? Monitoring of failed login attempts. 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/>
              <a:t>What threshold would you set to activate this alarm?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Five failed login attempts</a:t>
            </a:r>
            <a:endParaRPr sz="1400" dirty="0"/>
          </a:p>
        </p:txBody>
      </p:sp>
      <p:sp>
        <p:nvSpPr>
          <p:cNvPr id="1225" name="Google Shape;1225;p72"/>
          <p:cNvSpPr txBox="1">
            <a:spLocks noGrp="1"/>
          </p:cNvSpPr>
          <p:nvPr>
            <p:ph type="subTitle" idx="3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</p:spPr>
        <p:txBody>
          <a:bodyPr spcFirstLastPara="1" wrap="square" lIns="457200" tIns="0" rIns="4572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What configuration can be set on the host to block brute force attacks? Only allow five failed login attempts before locking t</a:t>
            </a:r>
            <a:r>
              <a:rPr lang="en-US" sz="1400" dirty="0"/>
              <a:t>he</a:t>
            </a:r>
            <a:r>
              <a:rPr lang="en" sz="1400" dirty="0"/>
              <a:t> account. 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/>
              <a:t>Describe the solution. If possible, provide the required command line(s). 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55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Table of Contents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55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spcFirstLastPara="1" wrap="square" lIns="457200" tIns="91425" rIns="4572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This document contains the following sections:</a:t>
            </a:r>
            <a:endParaRPr/>
          </a:p>
        </p:txBody>
      </p:sp>
      <p:sp>
        <p:nvSpPr>
          <p:cNvPr id="1026" name="Google Shape;1026;p55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spcFirstLastPara="1" wrap="square" lIns="274300" tIns="4570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55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" name="Google Shape;1028;p55"/>
          <p:cNvGrpSpPr/>
          <p:nvPr/>
        </p:nvGrpSpPr>
        <p:grpSpPr>
          <a:xfrm>
            <a:off x="457200" y="1378813"/>
            <a:ext cx="776889" cy="621300"/>
            <a:chOff x="457200" y="1378813"/>
            <a:chExt cx="776889" cy="621300"/>
          </a:xfrm>
        </p:grpSpPr>
        <p:sp>
          <p:nvSpPr>
            <p:cNvPr id="1029" name="Google Shape;1029;p5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30" name="Google Shape;1030;p55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" name="Google Shape;1031;p55"/>
          <p:cNvGrpSpPr/>
          <p:nvPr/>
        </p:nvGrpSpPr>
        <p:grpSpPr>
          <a:xfrm>
            <a:off x="457200" y="2228725"/>
            <a:ext cx="776889" cy="621300"/>
            <a:chOff x="457200" y="1378813"/>
            <a:chExt cx="776889" cy="621300"/>
          </a:xfrm>
        </p:grpSpPr>
        <p:sp>
          <p:nvSpPr>
            <p:cNvPr id="1032" name="Google Shape;1032;p5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33" name="Google Shape;1033;p55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55"/>
          <p:cNvGrpSpPr/>
          <p:nvPr/>
        </p:nvGrpSpPr>
        <p:grpSpPr>
          <a:xfrm>
            <a:off x="457200" y="3073850"/>
            <a:ext cx="776889" cy="621300"/>
            <a:chOff x="457200" y="1378813"/>
            <a:chExt cx="776889" cy="621300"/>
          </a:xfrm>
        </p:grpSpPr>
        <p:sp>
          <p:nvSpPr>
            <p:cNvPr id="1035" name="Google Shape;1035;p5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36" name="Google Shape;1036;p55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" name="Google Shape;1037;p55"/>
          <p:cNvGrpSpPr/>
          <p:nvPr/>
        </p:nvGrpSpPr>
        <p:grpSpPr>
          <a:xfrm>
            <a:off x="457200" y="3923750"/>
            <a:ext cx="776889" cy="621300"/>
            <a:chOff x="457200" y="1378813"/>
            <a:chExt cx="776889" cy="621300"/>
          </a:xfrm>
        </p:grpSpPr>
        <p:sp>
          <p:nvSpPr>
            <p:cNvPr id="1038" name="Google Shape;1038;p5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39" name="Google Shape;1039;p55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" name="Google Shape;1040;p55"/>
          <p:cNvSpPr txBox="1"/>
          <p:nvPr/>
        </p:nvSpPr>
        <p:spPr>
          <a:xfrm>
            <a:off x="-12450" y="137882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Network Topology</a:t>
            </a:r>
            <a:endParaRPr sz="18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1" name="Google Shape;1041;p55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55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55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55"/>
          <p:cNvSpPr txBox="1"/>
          <p:nvPr/>
        </p:nvSpPr>
        <p:spPr>
          <a:xfrm>
            <a:off x="-12425" y="2233550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Red Team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Security Assessment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5" name="Google Shape;1045;p55"/>
          <p:cNvSpPr txBox="1"/>
          <p:nvPr/>
        </p:nvSpPr>
        <p:spPr>
          <a:xfrm>
            <a:off x="150" y="30762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Blue Team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Log Analysis and Attack Characterization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6" name="Google Shape;1046;p55"/>
          <p:cNvSpPr txBox="1"/>
          <p:nvPr/>
        </p:nvSpPr>
        <p:spPr>
          <a:xfrm>
            <a:off x="-12300" y="3918975"/>
            <a:ext cx="91686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54475" tIns="0" rIns="45720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Hardening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Proposed Alarms and Mitigation Strategies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73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Mitigation: Detecting the WebDAV Connection</a:t>
            </a:r>
            <a:endParaRPr/>
          </a:p>
        </p:txBody>
      </p:sp>
      <p:sp>
        <p:nvSpPr>
          <p:cNvPr id="1231" name="Google Shape;1231;p73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spcFirstLastPara="1" wrap="square" lIns="274300" tIns="4570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2" name="Google Shape;1232;p73"/>
          <p:cNvSpPr txBox="1">
            <a:spLocks noGrp="1"/>
          </p:cNvSpPr>
          <p:nvPr>
            <p:ph type="subTitle" idx="2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</p:spPr>
        <p:txBody>
          <a:bodyPr spcFirstLastPara="1" wrap="square" lIns="457200" tIns="0" rIns="4572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What kind of alarm can be set to detect future access to this directory?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Network watcher for any WebDAV network traffic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/>
              <a:t>What threshold would you set to activate this alarm?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Alert on more than two requests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  <p:sp>
        <p:nvSpPr>
          <p:cNvPr id="1233" name="Google Shape;1233;p73"/>
          <p:cNvSpPr txBox="1">
            <a:spLocks noGrp="1"/>
          </p:cNvSpPr>
          <p:nvPr>
            <p:ph type="subTitle" idx="3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</p:spPr>
        <p:txBody>
          <a:bodyPr spcFirstLastPara="1" wrap="square" lIns="457200" tIns="0" rIns="4572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What configuration can be set on the host to control access?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Disable WebDAV and use something secure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/>
              <a:t>Describe the solution. If possible, provide the required command line(s). 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74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Mitigation: Identifying Reverse Shell Uploads</a:t>
            </a:r>
            <a:endParaRPr/>
          </a:p>
        </p:txBody>
      </p:sp>
      <p:sp>
        <p:nvSpPr>
          <p:cNvPr id="1239" name="Google Shape;1239;p74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spcFirstLastPara="1" wrap="square" lIns="274300" tIns="4570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" name="Google Shape;1240;p74"/>
          <p:cNvSpPr txBox="1">
            <a:spLocks noGrp="1"/>
          </p:cNvSpPr>
          <p:nvPr>
            <p:ph type="subTitle" idx="2"/>
          </p:nvPr>
        </p:nvSpPr>
        <p:spPr>
          <a:xfrm>
            <a:off x="-12300" y="1602450"/>
            <a:ext cx="4298400" cy="3301800"/>
          </a:xfrm>
          <a:prstGeom prst="rect">
            <a:avLst/>
          </a:prstGeom>
        </p:spPr>
        <p:txBody>
          <a:bodyPr spcFirstLastPara="1" wrap="square" lIns="457200" tIns="0" rIns="4572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What kind of alarm can be set to detect future file uploads? Configure a filewatcher on the folder. 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/>
              <a:t>What threshold would you set to activate this alarm? When any executable type of file is uploaded. 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  <p:sp>
        <p:nvSpPr>
          <p:cNvPr id="1241" name="Google Shape;1241;p74"/>
          <p:cNvSpPr txBox="1">
            <a:spLocks noGrp="1"/>
          </p:cNvSpPr>
          <p:nvPr>
            <p:ph type="subTitle" idx="3"/>
          </p:nvPr>
        </p:nvSpPr>
        <p:spPr>
          <a:xfrm>
            <a:off x="4466800" y="1604700"/>
            <a:ext cx="4298400" cy="3301800"/>
          </a:xfrm>
          <a:prstGeom prst="rect">
            <a:avLst/>
          </a:prstGeom>
        </p:spPr>
        <p:txBody>
          <a:bodyPr spcFirstLastPara="1" wrap="square" lIns="457200" tIns="0" rIns="4572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What configuration can be set on the host to block file uploads? Create a “approved” list of file types that are allowed to be uploaded. 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/>
              <a:t>Describe the solution. If possible, provide the required command line. 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56"/>
          <p:cNvSpPr txBox="1">
            <a:spLocks noGrp="1"/>
          </p:cNvSpPr>
          <p:nvPr>
            <p:ph type="title"/>
          </p:nvPr>
        </p:nvSpPr>
        <p:spPr>
          <a:xfrm>
            <a:off x="274325" y="2088475"/>
            <a:ext cx="8595300" cy="7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Topology </a:t>
            </a:r>
            <a:endParaRPr/>
          </a:p>
        </p:txBody>
      </p:sp>
      <p:sp>
        <p:nvSpPr>
          <p:cNvPr id="1052" name="Google Shape;1052;p56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3</a:t>
            </a:fld>
            <a:endParaRPr sz="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p57"/>
          <p:cNvSpPr txBox="1">
            <a:spLocks noGrp="1"/>
          </p:cNvSpPr>
          <p:nvPr>
            <p:ph type="subTitle" idx="3"/>
          </p:nvPr>
        </p:nvSpPr>
        <p:spPr>
          <a:xfrm>
            <a:off x="7056300" y="910475"/>
            <a:ext cx="1814100" cy="3784800"/>
          </a:xfrm>
          <a:prstGeom prst="rect">
            <a:avLst/>
          </a:prstGeom>
        </p:spPr>
        <p:txBody>
          <a:bodyPr spcFirstLastPara="1" wrap="square" lIns="182875" tIns="182875" rIns="182875" bIns="1828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dirty="0">
                <a:latin typeface="Roboto Black"/>
                <a:ea typeface="Roboto Black"/>
                <a:cs typeface="Roboto Black"/>
                <a:sym typeface="Roboto Black"/>
              </a:rPr>
              <a:t>Network</a:t>
            </a:r>
            <a:endParaRPr sz="11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Address Range:192.168.1.0/24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Netmask: 24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Gateway:192.168.1.1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dirty="0">
                <a:latin typeface="Roboto Black"/>
                <a:ea typeface="Roboto Black"/>
                <a:cs typeface="Roboto Black"/>
                <a:sym typeface="Roboto Black"/>
              </a:rPr>
              <a:t>Machines</a:t>
            </a:r>
            <a:endParaRPr sz="1100" dirty="0">
              <a:latin typeface="Roboto Black"/>
              <a:ea typeface="Roboto Black"/>
              <a:cs typeface="Roboto Black"/>
              <a:sym typeface="Roboto Blac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IPv4: 192.168.1.1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OS:  Windows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Hostname: NAT Switch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IPv4: 192.168.1.105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OS: Linux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Hostname: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IPv4: 192.168.1.90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OS: Linux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Hostname: Kali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IPv4: 192.168.1.100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OS: Linux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Hostname: ELK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59" name="Google Shape;1059;p57"/>
          <p:cNvSpPr txBox="1">
            <a:spLocks noGrp="1"/>
          </p:cNvSpPr>
          <p:nvPr>
            <p:ph type="title"/>
          </p:nvPr>
        </p:nvSpPr>
        <p:spPr>
          <a:xfrm>
            <a:off x="-12425" y="0"/>
            <a:ext cx="6699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Topology</a:t>
            </a:r>
            <a:endParaRPr/>
          </a:p>
        </p:txBody>
      </p:sp>
      <p:sp>
        <p:nvSpPr>
          <p:cNvPr id="1060" name="Google Shape;1060;p57"/>
          <p:cNvSpPr txBox="1">
            <a:spLocks noGrp="1"/>
          </p:cNvSpPr>
          <p:nvPr>
            <p:ph type="subTitle" idx="4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spcFirstLastPara="1" wrap="square" lIns="274300" tIns="4570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4E5E54-D6DB-4D97-936A-BCA9EE900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855" y="1074087"/>
            <a:ext cx="4267200" cy="34575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5" name="Google Shape;1065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322" y="289900"/>
            <a:ext cx="8595295" cy="4593614"/>
          </a:xfrm>
          <a:prstGeom prst="rect">
            <a:avLst/>
          </a:prstGeom>
          <a:noFill/>
          <a:ln>
            <a:noFill/>
          </a:ln>
        </p:spPr>
      </p:pic>
      <p:sp>
        <p:nvSpPr>
          <p:cNvPr id="1066" name="Google Shape;1066;p58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5</a:t>
            </a:fld>
            <a:endParaRPr sz="600"/>
          </a:p>
        </p:txBody>
      </p:sp>
      <p:sp>
        <p:nvSpPr>
          <p:cNvPr id="1067" name="Google Shape;1067;p58"/>
          <p:cNvSpPr txBox="1">
            <a:spLocks noGrp="1"/>
          </p:cNvSpPr>
          <p:nvPr>
            <p:ph type="title"/>
          </p:nvPr>
        </p:nvSpPr>
        <p:spPr>
          <a:xfrm>
            <a:off x="274325" y="1851100"/>
            <a:ext cx="8595300" cy="10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Red Team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Security Assessment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68" name="Google Shape;1068;p58"/>
          <p:cNvSpPr txBox="1">
            <a:spLocks noGrp="1"/>
          </p:cNvSpPr>
          <p:nvPr>
            <p:ph type="subTitle" idx="1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spcFirstLastPara="1" wrap="square" lIns="274300" tIns="4570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59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Recon: Describing the Target</a:t>
            </a:r>
            <a:endParaRPr/>
          </a:p>
        </p:txBody>
      </p:sp>
      <p:sp>
        <p:nvSpPr>
          <p:cNvPr id="1074" name="Google Shape;1074;p59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spcFirstLastPara="1" wrap="square" lIns="457200" tIns="91425" rIns="45720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Nmap identified the following hosts on the network: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075" name="Google Shape;1075;p59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spcFirstLastPara="1" wrap="square" lIns="274300" tIns="4570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076" name="Google Shape;1076;p59"/>
          <p:cNvGraphicFramePr/>
          <p:nvPr>
            <p:extLst>
              <p:ext uri="{D42A27DB-BD31-4B8C-83A1-F6EECF244321}">
                <p14:modId xmlns:p14="http://schemas.microsoft.com/office/powerpoint/2010/main" val="1491921968"/>
              </p:ext>
            </p:extLst>
          </p:nvPr>
        </p:nvGraphicFramePr>
        <p:xfrm>
          <a:off x="419800" y="1198750"/>
          <a:ext cx="8346600" cy="3577125"/>
        </p:xfrm>
        <a:graphic>
          <a:graphicData uri="http://schemas.openxmlformats.org/drawingml/2006/table">
            <a:tbl>
              <a:tblPr>
                <a:noFill/>
                <a:tableStyleId>{D239B422-9586-4323-8AD0-C5C40D201C64}</a:tableStyleId>
              </a:tblPr>
              <a:tblGrid>
                <a:gridCol w="278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8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82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3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Hostname</a:t>
                      </a:r>
                      <a:endParaRPr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IP Address</a:t>
                      </a:r>
                      <a:endParaRPr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Role on Network</a:t>
                      </a:r>
                      <a:endParaRPr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3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NAT Switch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192.168.1.1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Gateway into the 192.168.1.0/24 network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3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Capstone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192.168.1.105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Capstone server – target for the attack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3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Kali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192.168.1.90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Kali Linux server to run the attacks from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3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ELK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192.168.1.100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ELK server to monitor logs and server performance for devices on the network.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60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Vulnerability Assessment</a:t>
            </a:r>
            <a:endParaRPr/>
          </a:p>
        </p:txBody>
      </p:sp>
      <p:sp>
        <p:nvSpPr>
          <p:cNvPr id="1082" name="Google Shape;1082;p60"/>
          <p:cNvSpPr txBox="1">
            <a:spLocks noGrp="1"/>
          </p:cNvSpPr>
          <p:nvPr>
            <p:ph type="subTitle" idx="1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spcFirstLastPara="1" wrap="square" lIns="457200" tIns="91425" rIns="4572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The assessment uncovered the following critical vulnerabilities in the target:</a:t>
            </a:r>
            <a:endParaRPr/>
          </a:p>
        </p:txBody>
      </p:sp>
      <p:sp>
        <p:nvSpPr>
          <p:cNvPr id="1083" name="Google Shape;1083;p60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spcFirstLastPara="1" wrap="square" lIns="274300" tIns="4570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084" name="Google Shape;1084;p60"/>
          <p:cNvGraphicFramePr/>
          <p:nvPr>
            <p:extLst>
              <p:ext uri="{D42A27DB-BD31-4B8C-83A1-F6EECF244321}">
                <p14:modId xmlns:p14="http://schemas.microsoft.com/office/powerpoint/2010/main" val="818756433"/>
              </p:ext>
            </p:extLst>
          </p:nvPr>
        </p:nvGraphicFramePr>
        <p:xfrm>
          <a:off x="467150" y="1201900"/>
          <a:ext cx="8362500" cy="3730274"/>
        </p:xfrm>
        <a:graphic>
          <a:graphicData uri="http://schemas.openxmlformats.org/drawingml/2006/table">
            <a:tbl>
              <a:tblPr>
                <a:noFill/>
                <a:tableStyleId>{D239B422-9586-4323-8AD0-C5C40D201C64}</a:tableStyleId>
              </a:tblPr>
              <a:tblGrid>
                <a:gridCol w="2787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8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87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344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Vulnerability</a:t>
                      </a:r>
                      <a:endParaRPr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 anchor="ctr">
                    <a:lnL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 anchor="ctr">
                    <a:lnL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Impact</a:t>
                      </a:r>
                      <a:endParaRPr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 anchor="ctr">
                    <a:lnL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799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i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A05:2021: Security Misconfiguration</a:t>
                      </a:r>
                      <a:endParaRPr sz="1200" i="1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T</a:t>
                      </a:r>
                      <a:r>
                        <a:rPr lang="en-US" sz="1200" i="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he</a:t>
                      </a:r>
                      <a:r>
                        <a:rPr lang="en" sz="1200" i="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 web server allows for directory browsing</a:t>
                      </a:r>
                      <a:endParaRPr sz="1200" i="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i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This allow the attackers to fish around the web server seeing what is in a directory so t</a:t>
                      </a:r>
                      <a:r>
                        <a:rPr lang="en-US" sz="1200" i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he</a:t>
                      </a:r>
                      <a:r>
                        <a:rPr lang="en" sz="1200" i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y can find attack vectors into the server.</a:t>
                      </a:r>
                      <a:endParaRPr sz="1200" i="1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266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Unauthorized file upload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web server allows for upload of files through the webdav protocol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This allows attackers to upload arbitraty code to execute on the web server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799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Remote code execution (RCE)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web server allows for files uploaded from the above vulnerability to be executed remotely.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This allows for attackers take over the server and control it.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5266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BD9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82875" marR="182875" marT="91425" marB="91425">
                    <a:lnL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9B7C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61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r>
              <a:rPr lang="en" dirty="0"/>
              <a:t>Exploitation: </a:t>
            </a:r>
            <a:r>
              <a:rPr lang="en-US" sz="2400" i="1" dirty="0">
                <a:latin typeface="Roboto"/>
                <a:ea typeface="Roboto"/>
                <a:cs typeface="Roboto"/>
                <a:sym typeface="Roboto"/>
              </a:rPr>
              <a:t>A05:2021: Security Misconfiguration</a:t>
            </a:r>
            <a:br>
              <a:rPr lang="en-US" sz="2400" i="1" dirty="0">
                <a:latin typeface="Roboto"/>
                <a:ea typeface="Roboto"/>
                <a:cs typeface="Roboto"/>
                <a:sym typeface="Roboto"/>
              </a:rPr>
            </a:br>
            <a:r>
              <a:rPr lang="en" dirty="0"/>
              <a:t>]</a:t>
            </a:r>
            <a:endParaRPr dirty="0"/>
          </a:p>
        </p:txBody>
      </p:sp>
      <p:sp>
        <p:nvSpPr>
          <p:cNvPr id="1090" name="Google Shape;1090;p61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spcFirstLastPara="1" wrap="square" lIns="274300" tIns="4570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61"/>
          <p:cNvSpPr/>
          <p:nvPr/>
        </p:nvSpPr>
        <p:spPr>
          <a:xfrm flipH="1">
            <a:off x="724275" y="1480575"/>
            <a:ext cx="2428500" cy="31542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61"/>
          <p:cNvSpPr txBox="1"/>
          <p:nvPr/>
        </p:nvSpPr>
        <p:spPr>
          <a:xfrm>
            <a:off x="724275" y="1480624"/>
            <a:ext cx="2371500" cy="31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>
                <a:latin typeface="Roboto"/>
                <a:ea typeface="Roboto"/>
                <a:cs typeface="Roboto"/>
                <a:sym typeface="Roboto"/>
              </a:rPr>
              <a:t>Tools &amp; Processes</a:t>
            </a:r>
            <a:endParaRPr sz="12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Used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nmap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to find what protocols were running on the target server. Since the server had HTTP enabled, I used a web browser to connect to the server to see what was being hosting on the server. I found that the server still had “Directory Browsing” enabled which allowed me to poke around the hosted web directories.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093" name="Google Shape;1093;p61"/>
          <p:cNvGrpSpPr/>
          <p:nvPr/>
        </p:nvGrpSpPr>
        <p:grpSpPr>
          <a:xfrm>
            <a:off x="457181" y="887903"/>
            <a:ext cx="533372" cy="533480"/>
            <a:chOff x="457200" y="1378813"/>
            <a:chExt cx="695400" cy="695450"/>
          </a:xfrm>
        </p:grpSpPr>
        <p:sp>
          <p:nvSpPr>
            <p:cNvPr id="1094" name="Google Shape;1094;p6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095" name="Google Shape;1095;p61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61"/>
          <p:cNvGrpSpPr/>
          <p:nvPr/>
        </p:nvGrpSpPr>
        <p:grpSpPr>
          <a:xfrm>
            <a:off x="3228956" y="887903"/>
            <a:ext cx="533372" cy="533480"/>
            <a:chOff x="457200" y="1378813"/>
            <a:chExt cx="695400" cy="695450"/>
          </a:xfrm>
        </p:grpSpPr>
        <p:sp>
          <p:nvSpPr>
            <p:cNvPr id="1097" name="Google Shape;1097;p6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098" name="Google Shape;1098;p61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9" name="Google Shape;1099;p61"/>
          <p:cNvSpPr/>
          <p:nvPr/>
        </p:nvSpPr>
        <p:spPr>
          <a:xfrm flipH="1">
            <a:off x="3496050" y="1480575"/>
            <a:ext cx="2428500" cy="31542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0" name="Google Shape;1100;p61"/>
          <p:cNvSpPr txBox="1"/>
          <p:nvPr/>
        </p:nvSpPr>
        <p:spPr>
          <a:xfrm>
            <a:off x="3496050" y="1480625"/>
            <a:ext cx="2428500" cy="31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>
                <a:latin typeface="Roboto"/>
                <a:ea typeface="Roboto"/>
                <a:cs typeface="Roboto"/>
                <a:sym typeface="Roboto"/>
              </a:rPr>
              <a:t>Achievements</a:t>
            </a:r>
            <a:endParaRPr sz="12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From searching through directories, I found that there was a folder called “secret_folder” under “company_folders”  folder. 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01" name="Google Shape;1101;p61"/>
          <p:cNvGrpSpPr/>
          <p:nvPr/>
        </p:nvGrpSpPr>
        <p:grpSpPr>
          <a:xfrm>
            <a:off x="6134081" y="888653"/>
            <a:ext cx="533372" cy="533480"/>
            <a:chOff x="457200" y="1378813"/>
            <a:chExt cx="695400" cy="695450"/>
          </a:xfrm>
        </p:grpSpPr>
        <p:sp>
          <p:nvSpPr>
            <p:cNvPr id="1102" name="Google Shape;1102;p61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03" name="Google Shape;1103;p61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" name="Google Shape;1104;p61"/>
          <p:cNvSpPr/>
          <p:nvPr/>
        </p:nvSpPr>
        <p:spPr>
          <a:xfrm flipH="1">
            <a:off x="6401175" y="1481325"/>
            <a:ext cx="2428500" cy="32523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5" name="Google Shape;1105;p61"/>
          <p:cNvSpPr txBox="1"/>
          <p:nvPr/>
        </p:nvSpPr>
        <p:spPr>
          <a:xfrm>
            <a:off x="6401175" y="1481374"/>
            <a:ext cx="2371500" cy="32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74DDF2-1C51-447B-A0C9-FD73DE426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175" y="1605109"/>
            <a:ext cx="2314500" cy="172083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62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spcFirstLastPara="1" wrap="square" lIns="457200" tIns="182875" rIns="274300" bIns="91425" anchor="t" anchorCtr="0">
            <a:noAutofit/>
          </a:bodyPr>
          <a:lstStyle/>
          <a:p>
            <a:r>
              <a:rPr lang="en" dirty="0">
                <a:solidFill>
                  <a:schemeClr val="dk1"/>
                </a:solidFill>
              </a:rPr>
              <a:t>Exploitation: </a:t>
            </a:r>
            <a:r>
              <a:rPr lang="en-US" sz="2400" dirty="0">
                <a:latin typeface="Roboto"/>
                <a:ea typeface="Roboto"/>
                <a:cs typeface="Roboto"/>
                <a:sym typeface="Roboto"/>
              </a:rPr>
              <a:t>Unauthorized file upload</a:t>
            </a:r>
            <a:br>
              <a:rPr lang="en-US" sz="2400" dirty="0">
                <a:latin typeface="Roboto"/>
                <a:ea typeface="Roboto"/>
                <a:cs typeface="Roboto"/>
                <a:sym typeface="Roboto"/>
              </a:rPr>
            </a:br>
            <a:r>
              <a:rPr lang="en" dirty="0">
                <a:solidFill>
                  <a:schemeClr val="dk1"/>
                </a:solidFill>
              </a:rPr>
              <a:t>]</a:t>
            </a:r>
            <a:endParaRPr dirty="0"/>
          </a:p>
        </p:txBody>
      </p:sp>
      <p:sp>
        <p:nvSpPr>
          <p:cNvPr id="1111" name="Google Shape;1111;p62"/>
          <p:cNvSpPr txBox="1">
            <a:spLocks noGrp="1"/>
          </p:cNvSpPr>
          <p:nvPr>
            <p:ph type="subTitle" idx="2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spcFirstLastPara="1" wrap="square" lIns="274300" tIns="4570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" name="Google Shape;1112;p62"/>
          <p:cNvSpPr/>
          <p:nvPr/>
        </p:nvSpPr>
        <p:spPr>
          <a:xfrm flipH="1">
            <a:off x="724275" y="1480575"/>
            <a:ext cx="2428500" cy="31542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" name="Google Shape;1113;p62"/>
          <p:cNvSpPr txBox="1"/>
          <p:nvPr/>
        </p:nvSpPr>
        <p:spPr>
          <a:xfrm>
            <a:off x="724275" y="1480624"/>
            <a:ext cx="2371500" cy="31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Roboto"/>
                <a:ea typeface="Roboto"/>
                <a:cs typeface="Roboto"/>
                <a:sym typeface="Roboto"/>
              </a:rPr>
              <a:t>Tools &amp; Processes</a:t>
            </a:r>
            <a:endParaRPr sz="12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Used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Hyrda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to brute force the admin password for the “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secret_folder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” directory. From there I found a file (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connect_to_corp_server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) which had instructions for connecting to the companies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webdav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server along with a username and hashed password to use. I took the hashed password and ran it through CrackStation.net to get the raw text password.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14" name="Google Shape;1114;p62"/>
          <p:cNvGrpSpPr/>
          <p:nvPr/>
        </p:nvGrpSpPr>
        <p:grpSpPr>
          <a:xfrm>
            <a:off x="457181" y="887903"/>
            <a:ext cx="533372" cy="533480"/>
            <a:chOff x="457200" y="1378813"/>
            <a:chExt cx="695400" cy="695450"/>
          </a:xfrm>
        </p:grpSpPr>
        <p:sp>
          <p:nvSpPr>
            <p:cNvPr id="1115" name="Google Shape;1115;p6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16" name="Google Shape;1116;p62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" name="Google Shape;1117;p62"/>
          <p:cNvGrpSpPr/>
          <p:nvPr/>
        </p:nvGrpSpPr>
        <p:grpSpPr>
          <a:xfrm>
            <a:off x="3228956" y="887903"/>
            <a:ext cx="533372" cy="533480"/>
            <a:chOff x="457200" y="1378813"/>
            <a:chExt cx="695400" cy="695450"/>
          </a:xfrm>
        </p:grpSpPr>
        <p:sp>
          <p:nvSpPr>
            <p:cNvPr id="1118" name="Google Shape;1118;p6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19" name="Google Shape;1119;p62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0" name="Google Shape;1120;p62"/>
          <p:cNvSpPr/>
          <p:nvPr/>
        </p:nvSpPr>
        <p:spPr>
          <a:xfrm flipH="1">
            <a:off x="3496050" y="1480575"/>
            <a:ext cx="2428500" cy="31542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62"/>
          <p:cNvSpPr txBox="1"/>
          <p:nvPr/>
        </p:nvSpPr>
        <p:spPr>
          <a:xfrm>
            <a:off x="3496050" y="1480625"/>
            <a:ext cx="2428500" cy="31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Roboto"/>
                <a:ea typeface="Roboto"/>
                <a:cs typeface="Roboto"/>
                <a:sym typeface="Roboto"/>
              </a:rPr>
              <a:t>Achievements</a:t>
            </a:r>
            <a:endParaRPr sz="12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The exploit allowed me to upload files to the web server.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22" name="Google Shape;1122;p62"/>
          <p:cNvGrpSpPr/>
          <p:nvPr/>
        </p:nvGrpSpPr>
        <p:grpSpPr>
          <a:xfrm>
            <a:off x="6134081" y="888653"/>
            <a:ext cx="533372" cy="533480"/>
            <a:chOff x="457200" y="1378813"/>
            <a:chExt cx="695400" cy="695450"/>
          </a:xfrm>
        </p:grpSpPr>
        <p:sp>
          <p:nvSpPr>
            <p:cNvPr id="1123" name="Google Shape;1123;p6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21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124" name="Google Shape;1124;p62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5" name="Google Shape;1125;p62"/>
          <p:cNvSpPr/>
          <p:nvPr/>
        </p:nvSpPr>
        <p:spPr>
          <a:xfrm flipH="1">
            <a:off x="6401175" y="1481325"/>
            <a:ext cx="2428500" cy="32523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62"/>
          <p:cNvSpPr txBox="1"/>
          <p:nvPr/>
        </p:nvSpPr>
        <p:spPr>
          <a:xfrm>
            <a:off x="6401175" y="1481374"/>
            <a:ext cx="2371500" cy="32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82875" rIns="182875" bIns="1828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6BDEE726-6126-47BF-9682-BB9483ED83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825" y="1795742"/>
            <a:ext cx="2725886" cy="192562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2263</TotalTime>
  <Words>1225</Words>
  <Application>Microsoft Office PowerPoint</Application>
  <PresentationFormat>On-screen Show (16:9)</PresentationFormat>
  <Paragraphs>200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Roboto Black</vt:lpstr>
      <vt:lpstr>Roboto Medium</vt:lpstr>
      <vt:lpstr>Arial</vt:lpstr>
      <vt:lpstr>Roboto</vt:lpstr>
      <vt:lpstr>Roboto Light</vt:lpstr>
      <vt:lpstr>Roboto Thin</vt:lpstr>
      <vt:lpstr>Simple Light</vt:lpstr>
      <vt:lpstr>Capstone Engagement Assessment, Analysis,  and Hardening of a Vulnerable System</vt:lpstr>
      <vt:lpstr>Table of Contents </vt:lpstr>
      <vt:lpstr>Network Topology </vt:lpstr>
      <vt:lpstr>Network Topology</vt:lpstr>
      <vt:lpstr>Red Team Security Assessment </vt:lpstr>
      <vt:lpstr>Recon: Describing the Target</vt:lpstr>
      <vt:lpstr>Vulnerability Assessment</vt:lpstr>
      <vt:lpstr>Exploitation: A05:2021: Security Misconfiguration ]</vt:lpstr>
      <vt:lpstr>Exploitation: Unauthorized file upload ]</vt:lpstr>
      <vt:lpstr>Exploitation: Remote code execution </vt:lpstr>
      <vt:lpstr>Blue Team Log Analysis and  Attack Characterization</vt:lpstr>
      <vt:lpstr>Analysis: Identifying the Port Scan</vt:lpstr>
      <vt:lpstr>Analysis: Finding the Request for the Hidden Directory</vt:lpstr>
      <vt:lpstr>Analysis: Uncovering the Brute Force Attack</vt:lpstr>
      <vt:lpstr>Analysis: Finding the WebDAV Connection</vt:lpstr>
      <vt:lpstr>Blue Team Proposed Alarms and  Mitigation Strategies</vt:lpstr>
      <vt:lpstr>Mitigation: Blocking the Port Scan</vt:lpstr>
      <vt:lpstr>Mitigation: Finding the Request for the Hidden Directory</vt:lpstr>
      <vt:lpstr>Mitigation: Preventing Brute Force Attacks</vt:lpstr>
      <vt:lpstr>Mitigation: Detecting the WebDAV Connection</vt:lpstr>
      <vt:lpstr>Mitigation: Identifying Reverse Shell Uploads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Engagement Assessment, Analysis,  and Hardening of a Vulnerable System</dc:title>
  <cp:lastModifiedBy>Jason Klemesrud</cp:lastModifiedBy>
  <cp:revision>11</cp:revision>
  <dcterms:modified xsi:type="dcterms:W3CDTF">2021-12-01T15:57:53Z</dcterms:modified>
</cp:coreProperties>
</file>